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2"/>
  </p:notesMasterIdLst>
  <p:handoutMasterIdLst>
    <p:handoutMasterId r:id="rId73"/>
  </p:handoutMasterIdLst>
  <p:sldIdLst>
    <p:sldId id="327" r:id="rId5"/>
    <p:sldId id="330" r:id="rId6"/>
    <p:sldId id="331" r:id="rId7"/>
    <p:sldId id="334" r:id="rId8"/>
    <p:sldId id="332" r:id="rId9"/>
    <p:sldId id="333" r:id="rId10"/>
    <p:sldId id="298" r:id="rId11"/>
    <p:sldId id="262" r:id="rId12"/>
    <p:sldId id="263" r:id="rId13"/>
    <p:sldId id="335" r:id="rId14"/>
    <p:sldId id="299" r:id="rId15"/>
    <p:sldId id="339" r:id="rId16"/>
    <p:sldId id="338" r:id="rId17"/>
    <p:sldId id="341" r:id="rId18"/>
    <p:sldId id="342" r:id="rId19"/>
    <p:sldId id="343" r:id="rId20"/>
    <p:sldId id="344" r:id="rId21"/>
    <p:sldId id="360" r:id="rId22"/>
    <p:sldId id="362" r:id="rId23"/>
    <p:sldId id="372" r:id="rId24"/>
    <p:sldId id="373" r:id="rId25"/>
    <p:sldId id="374" r:id="rId26"/>
    <p:sldId id="364" r:id="rId27"/>
    <p:sldId id="284" r:id="rId28"/>
    <p:sldId id="269" r:id="rId29"/>
    <p:sldId id="304" r:id="rId30"/>
    <p:sldId id="305" r:id="rId31"/>
    <p:sldId id="307" r:id="rId32"/>
    <p:sldId id="306" r:id="rId33"/>
    <p:sldId id="308" r:id="rId34"/>
    <p:sldId id="361" r:id="rId35"/>
    <p:sldId id="270" r:id="rId36"/>
    <p:sldId id="309" r:id="rId37"/>
    <p:sldId id="310" r:id="rId38"/>
    <p:sldId id="311" r:id="rId39"/>
    <p:sldId id="312" r:id="rId40"/>
    <p:sldId id="314" r:id="rId41"/>
    <p:sldId id="313" r:id="rId42"/>
    <p:sldId id="315" r:id="rId43"/>
    <p:sldId id="316" r:id="rId44"/>
    <p:sldId id="317" r:id="rId45"/>
    <p:sldId id="375" r:id="rId46"/>
    <p:sldId id="294" r:id="rId47"/>
    <p:sldId id="296" r:id="rId48"/>
    <p:sldId id="318" r:id="rId49"/>
    <p:sldId id="351" r:id="rId50"/>
    <p:sldId id="350" r:id="rId51"/>
    <p:sldId id="319" r:id="rId52"/>
    <p:sldId id="357" r:id="rId53"/>
    <p:sldId id="321" r:id="rId54"/>
    <p:sldId id="322" r:id="rId55"/>
    <p:sldId id="323" r:id="rId56"/>
    <p:sldId id="324" r:id="rId57"/>
    <p:sldId id="353" r:id="rId58"/>
    <p:sldId id="354" r:id="rId59"/>
    <p:sldId id="363" r:id="rId60"/>
    <p:sldId id="288" r:id="rId61"/>
    <p:sldId id="289" r:id="rId62"/>
    <p:sldId id="320" r:id="rId63"/>
    <p:sldId id="367" r:id="rId64"/>
    <p:sldId id="274" r:id="rId65"/>
    <p:sldId id="275" r:id="rId66"/>
    <p:sldId id="368" r:id="rId67"/>
    <p:sldId id="369" r:id="rId68"/>
    <p:sldId id="370" r:id="rId69"/>
    <p:sldId id="371" r:id="rId70"/>
    <p:sldId id="329" r:id="rId7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700"/>
    <a:srgbClr val="00C99E"/>
    <a:srgbClr val="0948CB"/>
    <a:srgbClr val="0B49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C48B45D-AEEB-4E79-A267-CD0453C2010F}" v="164" dt="2023-07-15T21:36:30.517"/>
    <p1510:client id="{10340FDF-B15C-4CFF-B487-146F9B98A252}" v="28" dt="2021-08-10T21:47:37.589"/>
    <p1510:client id="{106BD82D-9319-464D-8D78-2734A32F5D45}" v="4" dt="2023-07-08T02:45:13.123"/>
    <p1510:client id="{14A99102-7FEB-40A3-8F22-3626BF15360C}" v="17" dt="2023-07-26T02:01:20.470"/>
    <p1510:client id="{313932F7-53BA-4E44-8EC9-4B878A9D9A97}" v="584" dt="2023-07-09T00:14:21.712"/>
    <p1510:client id="{32C2E054-D10C-4437-8A09-E905D8CC7292}" v="564" dt="2023-07-09T00:33:17.989"/>
    <p1510:client id="{3BA0D230-C853-4667-83F9-D85E65BD4B24}" v="2" dt="2021-08-19T16:32:24.566"/>
    <p1510:client id="{3F56BBEE-267F-4A23-B0ED-129069F2DAFD}" v="56" dt="2023-07-26T01:56:41.424"/>
    <p1510:client id="{47A3C0F5-26ED-4447-9617-F79B90167C69}" v="410" dt="2023-07-15T04:11:39.237"/>
    <p1510:client id="{484C191F-8557-4D2F-876C-F39FE60764E5}" v="99" dt="2023-07-29T03:39:30.828"/>
    <p1510:client id="{5A0AAAB8-49A6-F942-A54D-C6F3E5FF3A63}" v="89" dt="2021-07-13T17:54:45.232"/>
    <p1510:client id="{5ED304F0-6341-44E5-9B2A-D17BF7CB8473}" v="121" dt="2023-07-08T18:40:51.339"/>
    <p1510:client id="{73D35407-A011-4478-8A45-2190E7A18F47}" v="2640" dt="2023-07-29T00:40:38.894"/>
    <p1510:client id="{75EF8683-4028-4CC9-8C30-62DC1EA781BA}" v="992" dt="2023-07-15T04:39:33.150"/>
    <p1510:client id="{76DF6DB8-F2E5-6C48-9ABE-786D868B0110}" v="955" dt="2021-07-13T17:56:41.616"/>
    <p1510:client id="{7FB42E05-DEC9-4126-B474-47B35F363E13}" v="30" dt="2021-07-12T20:25:12.855"/>
    <p1510:client id="{8116CA13-2A58-445E-90C2-004AFBCAC45F}" v="594" dt="2023-07-27T05:17:02.644"/>
    <p1510:client id="{82D0390A-222A-332D-F9F9-70D15093EB60}" v="22" dt="2021-07-13T17:51:30.429"/>
    <p1510:client id="{84D05A19-72E2-48E4-AD1C-B523F5953C1D}" v="608" dt="2023-07-08T02:27:39.295"/>
    <p1510:client id="{86B35720-4193-446F-B2D5-9AD9984A55EF}" v="513" dt="2021-08-19T14:59:06.521"/>
    <p1510:client id="{93BD6457-A3BF-4756-A2A1-F82F4BF83EBC}" v="60" dt="2023-07-09T00:18:18.171"/>
    <p1510:client id="{978A874B-BDB9-4C99-BB42-DFBC086279FD}" v="52" dt="2023-07-29T03:47:06.070"/>
    <p1510:client id="{998F4E3E-1A76-4A6B-98B6-08752F3768B3}" v="4" dt="2021-08-10T21:41:11.021"/>
    <p1510:client id="{9F30A1D2-6717-426C-A658-3A50309723ED}" v="4" dt="2021-08-10T21:42:35.526"/>
    <p1510:client id="{A72B50DA-5A33-4F1D-A1A7-9100BA1F4218}" v="1105" dt="2023-07-26T03:03:50.882"/>
    <p1510:client id="{B63C8988-E1D3-4A52-8229-FA8C5EBD2ECD}" v="357" dt="2021-08-19T14:01:44.876"/>
    <p1510:client id="{BB576336-2EED-4302-9002-0EF7E75966DC}" v="1899" dt="2023-07-29T02:08:36.417"/>
    <p1510:client id="{C083896D-BE66-E85C-897C-A6AD0DF65F8C}" v="2226" dt="2021-07-13T17:34:38.142"/>
    <p1510:client id="{C947796A-D913-410A-BE4B-0D2EF0818209}" v="411" dt="2023-07-15T22:24:15.829"/>
    <p1510:client id="{CC69BAD0-B878-4D5F-9EDC-F1CFB63E14B5}" v="190" dt="2021-08-18T18:06:57.811"/>
    <p1510:client id="{D78E15B7-D32A-4984-8491-517880B21611}" v="205" dt="2023-07-26T01:21:21.361"/>
    <p1510:client id="{EB21D0E0-C442-447D-BF9B-4D6B83F08FE5}" v="195" dt="2023-07-26T02:29:44.184"/>
    <p1510:client id="{EBA783EB-B09E-48F7-B824-D2D173C6E31B}" v="1" dt="2023-07-15T03:49:08.700"/>
    <p1510:client id="{EC89B0DE-8D58-4EDE-85BB-B7EDEB4FA7F5}" v="504" dt="2023-07-08T19:00:03.697"/>
    <p1510:client id="{EDB6B023-7FE4-4F00-A7A0-DC1782E123EC}" v="171" dt="2023-07-08T22:53:16.065"/>
    <p1510:client id="{EE04480C-2065-4108-ACF1-3EA407F5CEEA}" v="504" dt="2023-07-09T01:18:55"/>
    <p1510:client id="{F32F577E-5DCF-49E3-B214-D050C78A4750}" v="137" dt="2023-07-27T01:39:02.38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ton Moore" userId="ba2a6f943c9fe47b" providerId="Windows Live" clId="Web-{84D05A19-72E2-48E4-AD1C-B523F5953C1D}"/>
    <pc:docChg chg="addSld modSld">
      <pc:chgData name="Preston Moore" userId="ba2a6f943c9fe47b" providerId="Windows Live" clId="Web-{84D05A19-72E2-48E4-AD1C-B523F5953C1D}" dt="2023-07-08T02:27:39.295" v="340"/>
      <pc:docMkLst>
        <pc:docMk/>
      </pc:docMkLst>
      <pc:sldChg chg="modSp">
        <pc:chgData name="Preston Moore" userId="ba2a6f943c9fe47b" providerId="Windows Live" clId="Web-{84D05A19-72E2-48E4-AD1C-B523F5953C1D}" dt="2023-07-08T02:06:08.786" v="16" actId="20577"/>
        <pc:sldMkLst>
          <pc:docMk/>
          <pc:sldMk cId="1277611629" sldId="327"/>
        </pc:sldMkLst>
        <pc:spChg chg="mod">
          <ac:chgData name="Preston Moore" userId="ba2a6f943c9fe47b" providerId="Windows Live" clId="Web-{84D05A19-72E2-48E4-AD1C-B523F5953C1D}" dt="2023-07-08T02:06:08.786" v="16" actId="20577"/>
          <ac:spMkLst>
            <pc:docMk/>
            <pc:sldMk cId="1277611629" sldId="327"/>
            <ac:spMk id="6" creationId="{2C36AF9D-A911-994B-90EA-013D4CDA5604}"/>
          </ac:spMkLst>
        </pc:spChg>
      </pc:sldChg>
      <pc:sldChg chg="addSp delSp modSp mod setBg">
        <pc:chgData name="Preston Moore" userId="ba2a6f943c9fe47b" providerId="Windows Live" clId="Web-{84D05A19-72E2-48E4-AD1C-B523F5953C1D}" dt="2023-07-08T02:25:28.192" v="331" actId="20577"/>
        <pc:sldMkLst>
          <pc:docMk/>
          <pc:sldMk cId="1980221439" sldId="331"/>
        </pc:sldMkLst>
        <pc:spChg chg="add mod">
          <ac:chgData name="Preston Moore" userId="ba2a6f943c9fe47b" providerId="Windows Live" clId="Web-{84D05A19-72E2-48E4-AD1C-B523F5953C1D}" dt="2023-07-08T02:25:28.192" v="331" actId="20577"/>
          <ac:spMkLst>
            <pc:docMk/>
            <pc:sldMk cId="1980221439" sldId="331"/>
            <ac:spMk id="2" creationId="{E5AEC54C-70D8-351B-AED6-063DD3700D8D}"/>
          </ac:spMkLst>
        </pc:spChg>
        <pc:spChg chg="add mod">
          <ac:chgData name="Preston Moore" userId="ba2a6f943c9fe47b" providerId="Windows Live" clId="Web-{84D05A19-72E2-48E4-AD1C-B523F5953C1D}" dt="2023-07-08T02:24:13.046" v="316" actId="1076"/>
          <ac:spMkLst>
            <pc:docMk/>
            <pc:sldMk cId="1980221439" sldId="331"/>
            <ac:spMk id="3" creationId="{DDC9FA0F-F0F2-7EB9-68A7-7211F620C711}"/>
          </ac:spMkLst>
        </pc:spChg>
        <pc:spChg chg="mod ord">
          <ac:chgData name="Preston Moore" userId="ba2a6f943c9fe47b" providerId="Windows Live" clId="Web-{84D05A19-72E2-48E4-AD1C-B523F5953C1D}" dt="2023-07-08T02:12:44.140" v="150"/>
          <ac:spMkLst>
            <pc:docMk/>
            <pc:sldMk cId="1980221439" sldId="331"/>
            <ac:spMk id="4" creationId="{E2403FD9-22AB-4833-9FE0-E1E67C96862D}"/>
          </ac:spMkLst>
        </pc:spChg>
        <pc:spChg chg="mod ord">
          <ac:chgData name="Preston Moore" userId="ba2a6f943c9fe47b" providerId="Windows Live" clId="Web-{84D05A19-72E2-48E4-AD1C-B523F5953C1D}" dt="2023-07-08T02:12:52.063" v="152" actId="20577"/>
          <ac:spMkLst>
            <pc:docMk/>
            <pc:sldMk cId="1980221439" sldId="331"/>
            <ac:spMk id="10" creationId="{79EF1473-3ADD-43F1-A495-57AAB7FD902F}"/>
          </ac:spMkLst>
        </pc:spChg>
        <pc:spChg chg="mod">
          <ac:chgData name="Preston Moore" userId="ba2a6f943c9fe47b" providerId="Windows Live" clId="Web-{84D05A19-72E2-48E4-AD1C-B523F5953C1D}" dt="2023-07-08T02:12:44.140" v="150"/>
          <ac:spMkLst>
            <pc:docMk/>
            <pc:sldMk cId="1980221439" sldId="331"/>
            <ac:spMk id="19" creationId="{6CA66F18-AF00-434A-AB3C-61097BEAE5FA}"/>
          </ac:spMkLst>
        </pc:spChg>
        <pc:spChg chg="add del">
          <ac:chgData name="Preston Moore" userId="ba2a6f943c9fe47b" providerId="Windows Live" clId="Web-{84D05A19-72E2-48E4-AD1C-B523F5953C1D}" dt="2023-07-08T02:12:41.843" v="147"/>
          <ac:spMkLst>
            <pc:docMk/>
            <pc:sldMk cId="1980221439" sldId="331"/>
            <ac:spMk id="24" creationId="{907EF6B7-1338-4443-8C46-6A318D952DFD}"/>
          </ac:spMkLst>
        </pc:spChg>
        <pc:spChg chg="add del">
          <ac:chgData name="Preston Moore" userId="ba2a6f943c9fe47b" providerId="Windows Live" clId="Web-{84D05A19-72E2-48E4-AD1C-B523F5953C1D}" dt="2023-07-08T02:12:39.515" v="145"/>
          <ac:spMkLst>
            <pc:docMk/>
            <pc:sldMk cId="1980221439" sldId="331"/>
            <ac:spMk id="26" creationId="{EDDBB197-D710-4A4F-A9CA-FD2177498BE8}"/>
          </ac:spMkLst>
        </pc:spChg>
        <pc:spChg chg="add del">
          <ac:chgData name="Preston Moore" userId="ba2a6f943c9fe47b" providerId="Windows Live" clId="Web-{84D05A19-72E2-48E4-AD1C-B523F5953C1D}" dt="2023-07-08T02:12:39.515" v="145"/>
          <ac:spMkLst>
            <pc:docMk/>
            <pc:sldMk cId="1980221439" sldId="331"/>
            <ac:spMk id="28" creationId="{975D1CFA-2CDB-4B64-BD9F-85744E8DA12F}"/>
          </ac:spMkLst>
        </pc:spChg>
        <pc:spChg chg="add del">
          <ac:chgData name="Preston Moore" userId="ba2a6f943c9fe47b" providerId="Windows Live" clId="Web-{84D05A19-72E2-48E4-AD1C-B523F5953C1D}" dt="2023-07-08T02:12:41.843" v="147"/>
          <ac:spMkLst>
            <pc:docMk/>
            <pc:sldMk cId="1980221439" sldId="331"/>
            <ac:spMk id="36" creationId="{DAAE4CDD-124C-4DCF-9584-B6033B545DD5}"/>
          </ac:spMkLst>
        </pc:spChg>
        <pc:spChg chg="add del">
          <ac:chgData name="Preston Moore" userId="ba2a6f943c9fe47b" providerId="Windows Live" clId="Web-{84D05A19-72E2-48E4-AD1C-B523F5953C1D}" dt="2023-07-08T02:12:41.843" v="147"/>
          <ac:spMkLst>
            <pc:docMk/>
            <pc:sldMk cId="1980221439" sldId="331"/>
            <ac:spMk id="37" creationId="{081E4A58-353D-44AE-B2FC-2A74E2E400F7}"/>
          </ac:spMkLst>
        </pc:spChg>
        <pc:spChg chg="add del">
          <ac:chgData name="Preston Moore" userId="ba2a6f943c9fe47b" providerId="Windows Live" clId="Web-{84D05A19-72E2-48E4-AD1C-B523F5953C1D}" dt="2023-07-08T02:12:44.109" v="149"/>
          <ac:spMkLst>
            <pc:docMk/>
            <pc:sldMk cId="1980221439" sldId="331"/>
            <ac:spMk id="39" creationId="{777A147A-9ED8-46B4-8660-1B3C2AA880B5}"/>
          </ac:spMkLst>
        </pc:spChg>
        <pc:spChg chg="add del">
          <ac:chgData name="Preston Moore" userId="ba2a6f943c9fe47b" providerId="Windows Live" clId="Web-{84D05A19-72E2-48E4-AD1C-B523F5953C1D}" dt="2023-07-08T02:12:44.109" v="149"/>
          <ac:spMkLst>
            <pc:docMk/>
            <pc:sldMk cId="1980221439" sldId="331"/>
            <ac:spMk id="40" creationId="{5D6C15A0-C087-4593-8414-2B4EC1CDC3DE}"/>
          </ac:spMkLst>
        </pc:spChg>
        <pc:spChg chg="add">
          <ac:chgData name="Preston Moore" userId="ba2a6f943c9fe47b" providerId="Windows Live" clId="Web-{84D05A19-72E2-48E4-AD1C-B523F5953C1D}" dt="2023-07-08T02:12:44.140" v="150"/>
          <ac:spMkLst>
            <pc:docMk/>
            <pc:sldMk cId="1980221439" sldId="331"/>
            <ac:spMk id="42" creationId="{EDDBB197-D710-4A4F-A9CA-FD2177498BE8}"/>
          </ac:spMkLst>
        </pc:spChg>
        <pc:spChg chg="add">
          <ac:chgData name="Preston Moore" userId="ba2a6f943c9fe47b" providerId="Windows Live" clId="Web-{84D05A19-72E2-48E4-AD1C-B523F5953C1D}" dt="2023-07-08T02:12:44.140" v="150"/>
          <ac:spMkLst>
            <pc:docMk/>
            <pc:sldMk cId="1980221439" sldId="331"/>
            <ac:spMk id="43" creationId="{975D1CFA-2CDB-4B64-BD9F-85744E8DA12F}"/>
          </ac:spMkLst>
        </pc:spChg>
        <pc:grpChg chg="add del">
          <ac:chgData name="Preston Moore" userId="ba2a6f943c9fe47b" providerId="Windows Live" clId="Web-{84D05A19-72E2-48E4-AD1C-B523F5953C1D}" dt="2023-07-08T02:12:39.515" v="145"/>
          <ac:grpSpMkLst>
            <pc:docMk/>
            <pc:sldMk cId="1980221439" sldId="331"/>
            <ac:grpSpMk id="30" creationId="{25EE5136-01F1-466C-962D-BA9B4C6757AA}"/>
          </ac:grpSpMkLst>
        </pc:grpChg>
        <pc:grpChg chg="add">
          <ac:chgData name="Preston Moore" userId="ba2a6f943c9fe47b" providerId="Windows Live" clId="Web-{84D05A19-72E2-48E4-AD1C-B523F5953C1D}" dt="2023-07-08T02:12:44.140" v="150"/>
          <ac:grpSpMkLst>
            <pc:docMk/>
            <pc:sldMk cId="1980221439" sldId="331"/>
            <ac:grpSpMk id="44" creationId="{25EE5136-01F1-466C-962D-BA9B4C6757AA}"/>
          </ac:grpSpMkLst>
        </pc:grpChg>
        <pc:picChg chg="add del">
          <ac:chgData name="Preston Moore" userId="ba2a6f943c9fe47b" providerId="Windows Live" clId="Web-{84D05A19-72E2-48E4-AD1C-B523F5953C1D}" dt="2023-07-08T02:12:39.515" v="145"/>
          <ac:picMkLst>
            <pc:docMk/>
            <pc:sldMk cId="1980221439" sldId="331"/>
            <ac:picMk id="23" creationId="{74D9BBAE-D1AC-F28A-D40C-DDEA4FE18641}"/>
          </ac:picMkLst>
        </pc:picChg>
        <pc:picChg chg="add del">
          <ac:chgData name="Preston Moore" userId="ba2a6f943c9fe47b" providerId="Windows Live" clId="Web-{84D05A19-72E2-48E4-AD1C-B523F5953C1D}" dt="2023-07-08T02:13:22.065" v="155"/>
          <ac:picMkLst>
            <pc:docMk/>
            <pc:sldMk cId="1980221439" sldId="331"/>
            <ac:picMk id="45" creationId="{74D9BBAE-D1AC-F28A-D40C-DDEA4FE18641}"/>
          </ac:picMkLst>
        </pc:picChg>
      </pc:sldChg>
      <pc:sldChg chg="addSp delSp modSp">
        <pc:chgData name="Preston Moore" userId="ba2a6f943c9fe47b" providerId="Windows Live" clId="Web-{84D05A19-72E2-48E4-AD1C-B523F5953C1D}" dt="2023-07-08T02:26:59.605" v="339"/>
        <pc:sldMkLst>
          <pc:docMk/>
          <pc:sldMk cId="2560061391" sldId="332"/>
        </pc:sldMkLst>
        <pc:spChg chg="mod">
          <ac:chgData name="Preston Moore" userId="ba2a6f943c9fe47b" providerId="Windows Live" clId="Web-{84D05A19-72E2-48E4-AD1C-B523F5953C1D}" dt="2023-07-08T02:25:55.741" v="333" actId="1076"/>
          <ac:spMkLst>
            <pc:docMk/>
            <pc:sldMk cId="2560061391" sldId="332"/>
            <ac:spMk id="5" creationId="{8E999A1B-8752-489F-A63B-EA2F60186B52}"/>
          </ac:spMkLst>
        </pc:spChg>
        <pc:graphicFrameChg chg="add del mod modGraphic">
          <ac:chgData name="Preston Moore" userId="ba2a6f943c9fe47b" providerId="Windows Live" clId="Web-{84D05A19-72E2-48E4-AD1C-B523F5953C1D}" dt="2023-07-08T02:26:59.605" v="339"/>
          <ac:graphicFrameMkLst>
            <pc:docMk/>
            <pc:sldMk cId="2560061391" sldId="332"/>
            <ac:graphicFrameMk id="2" creationId="{5C804BF5-D2B0-6545-EFD6-BB3F1C62FDF4}"/>
          </ac:graphicFrameMkLst>
        </pc:graphicFrameChg>
      </pc:sldChg>
      <pc:sldChg chg="new">
        <pc:chgData name="Preston Moore" userId="ba2a6f943c9fe47b" providerId="Windows Live" clId="Web-{84D05A19-72E2-48E4-AD1C-B523F5953C1D}" dt="2023-07-08T02:27:39.295" v="340"/>
        <pc:sldMkLst>
          <pc:docMk/>
          <pc:sldMk cId="1111648629" sldId="333"/>
        </pc:sldMkLst>
      </pc:sldChg>
    </pc:docChg>
  </pc:docChgLst>
  <pc:docChgLst>
    <pc:chgData name="Preston Moore" userId="ba2a6f943c9fe47b" providerId="Windows Live" clId="Web-{484C191F-8557-4D2F-876C-F39FE60764E5}"/>
    <pc:docChg chg="addSld delSld modSld sldOrd">
      <pc:chgData name="Preston Moore" userId="ba2a6f943c9fe47b" providerId="Windows Live" clId="Web-{484C191F-8557-4D2F-876C-F39FE60764E5}" dt="2023-07-29T03:39:30.093" v="72" actId="20577"/>
      <pc:docMkLst>
        <pc:docMk/>
      </pc:docMkLst>
      <pc:sldChg chg="del">
        <pc:chgData name="Preston Moore" userId="ba2a6f943c9fe47b" providerId="Windows Live" clId="Web-{484C191F-8557-4D2F-876C-F39FE60764E5}" dt="2023-07-29T02:15:55.933" v="5"/>
        <pc:sldMkLst>
          <pc:docMk/>
          <pc:sldMk cId="334532777" sldId="303"/>
        </pc:sldMkLst>
      </pc:sldChg>
      <pc:sldChg chg="addSp modSp">
        <pc:chgData name="Preston Moore" userId="ba2a6f943c9fe47b" providerId="Windows Live" clId="Web-{484C191F-8557-4D2F-876C-F39FE60764E5}" dt="2023-07-29T02:28:38.124" v="33" actId="20577"/>
        <pc:sldMkLst>
          <pc:docMk/>
          <pc:sldMk cId="724038033" sldId="330"/>
        </pc:sldMkLst>
        <pc:spChg chg="add mod">
          <ac:chgData name="Preston Moore" userId="ba2a6f943c9fe47b" providerId="Windows Live" clId="Web-{484C191F-8557-4D2F-876C-F39FE60764E5}" dt="2023-07-29T02:28:38.124" v="33" actId="20577"/>
          <ac:spMkLst>
            <pc:docMk/>
            <pc:sldMk cId="724038033" sldId="330"/>
            <ac:spMk id="50" creationId="{5C134DE6-F7F8-9277-4B0C-A93DD9742E2A}"/>
          </ac:spMkLst>
        </pc:spChg>
        <pc:graphicFrameChg chg="mod">
          <ac:chgData name="Preston Moore" userId="ba2a6f943c9fe47b" providerId="Windows Live" clId="Web-{484C191F-8557-4D2F-876C-F39FE60764E5}" dt="2023-07-29T02:17:46.952" v="11" actId="1076"/>
          <ac:graphicFrameMkLst>
            <pc:docMk/>
            <pc:sldMk cId="724038033" sldId="330"/>
            <ac:graphicFrameMk id="41" creationId="{0679943A-F478-ECC2-2EA7-284C234DD09B}"/>
          </ac:graphicFrameMkLst>
        </pc:graphicFrameChg>
      </pc:sldChg>
      <pc:sldChg chg="del">
        <pc:chgData name="Preston Moore" userId="ba2a6f943c9fe47b" providerId="Windows Live" clId="Web-{484C191F-8557-4D2F-876C-F39FE60764E5}" dt="2023-07-29T02:15:38.558" v="3"/>
        <pc:sldMkLst>
          <pc:docMk/>
          <pc:sldMk cId="1677167585" sldId="358"/>
        </pc:sldMkLst>
      </pc:sldChg>
      <pc:sldChg chg="ord">
        <pc:chgData name="Preston Moore" userId="ba2a6f943c9fe47b" providerId="Windows Live" clId="Web-{484C191F-8557-4D2F-876C-F39FE60764E5}" dt="2023-07-29T02:15:10.213" v="0"/>
        <pc:sldMkLst>
          <pc:docMk/>
          <pc:sldMk cId="304405217" sldId="360"/>
        </pc:sldMkLst>
      </pc:sldChg>
      <pc:sldChg chg="ord">
        <pc:chgData name="Preston Moore" userId="ba2a6f943c9fe47b" providerId="Windows Live" clId="Web-{484C191F-8557-4D2F-876C-F39FE60764E5}" dt="2023-07-29T02:15:30.995" v="2"/>
        <pc:sldMkLst>
          <pc:docMk/>
          <pc:sldMk cId="470621333" sldId="362"/>
        </pc:sldMkLst>
      </pc:sldChg>
      <pc:sldChg chg="modSp del">
        <pc:chgData name="Preston Moore" userId="ba2a6f943c9fe47b" providerId="Windows Live" clId="Web-{484C191F-8557-4D2F-876C-F39FE60764E5}" dt="2023-07-29T02:16:37.059" v="10"/>
        <pc:sldMkLst>
          <pc:docMk/>
          <pc:sldMk cId="921644118" sldId="365"/>
        </pc:sldMkLst>
        <pc:spChg chg="mod">
          <ac:chgData name="Preston Moore" userId="ba2a6f943c9fe47b" providerId="Windows Live" clId="Web-{484C191F-8557-4D2F-876C-F39FE60764E5}" dt="2023-07-29T02:16:34.372" v="9" actId="20577"/>
          <ac:spMkLst>
            <pc:docMk/>
            <pc:sldMk cId="921644118" sldId="365"/>
            <ac:spMk id="3" creationId="{FC857EDD-A3A7-434D-B8D5-401E872498DA}"/>
          </ac:spMkLst>
        </pc:spChg>
      </pc:sldChg>
      <pc:sldChg chg="del">
        <pc:chgData name="Preston Moore" userId="ba2a6f943c9fe47b" providerId="Windows Live" clId="Web-{484C191F-8557-4D2F-876C-F39FE60764E5}" dt="2023-07-29T02:16:13.590" v="7"/>
        <pc:sldMkLst>
          <pc:docMk/>
          <pc:sldMk cId="3758850214" sldId="366"/>
        </pc:sldMkLst>
      </pc:sldChg>
      <pc:sldChg chg="modSp">
        <pc:chgData name="Preston Moore" userId="ba2a6f943c9fe47b" providerId="Windows Live" clId="Web-{484C191F-8557-4D2F-876C-F39FE60764E5}" dt="2023-07-29T02:29:56.735" v="50" actId="20577"/>
        <pc:sldMkLst>
          <pc:docMk/>
          <pc:sldMk cId="3104335992" sldId="367"/>
        </pc:sldMkLst>
        <pc:spChg chg="mod">
          <ac:chgData name="Preston Moore" userId="ba2a6f943c9fe47b" providerId="Windows Live" clId="Web-{484C191F-8557-4D2F-876C-F39FE60764E5}" dt="2023-07-29T02:29:48.282" v="40" actId="20577"/>
          <ac:spMkLst>
            <pc:docMk/>
            <pc:sldMk cId="3104335992" sldId="367"/>
            <ac:spMk id="3" creationId="{8FDD4933-4559-179C-9E36-189EA039AD14}"/>
          </ac:spMkLst>
        </pc:spChg>
        <pc:spChg chg="mod">
          <ac:chgData name="Preston Moore" userId="ba2a6f943c9fe47b" providerId="Windows Live" clId="Web-{484C191F-8557-4D2F-876C-F39FE60764E5}" dt="2023-07-29T02:29:56.735" v="50" actId="20577"/>
          <ac:spMkLst>
            <pc:docMk/>
            <pc:sldMk cId="3104335992" sldId="367"/>
            <ac:spMk id="4" creationId="{53A6984F-4F51-A619-14DA-EB2846307D28}"/>
          </ac:spMkLst>
        </pc:spChg>
      </pc:sldChg>
      <pc:sldChg chg="add">
        <pc:chgData name="Preston Moore" userId="ba2a6f943c9fe47b" providerId="Windows Live" clId="Web-{484C191F-8557-4D2F-876C-F39FE60764E5}" dt="2023-07-29T02:15:42.870" v="4"/>
        <pc:sldMkLst>
          <pc:docMk/>
          <pc:sldMk cId="607081693" sldId="372"/>
        </pc:sldMkLst>
      </pc:sldChg>
      <pc:sldChg chg="add">
        <pc:chgData name="Preston Moore" userId="ba2a6f943c9fe47b" providerId="Windows Live" clId="Web-{484C191F-8557-4D2F-876C-F39FE60764E5}" dt="2023-07-29T02:16:06.386" v="6"/>
        <pc:sldMkLst>
          <pc:docMk/>
          <pc:sldMk cId="3325459208" sldId="373"/>
        </pc:sldMkLst>
      </pc:sldChg>
      <pc:sldChg chg="add">
        <pc:chgData name="Preston Moore" userId="ba2a6f943c9fe47b" providerId="Windows Live" clId="Web-{484C191F-8557-4D2F-876C-F39FE60764E5}" dt="2023-07-29T02:16:18.559" v="8"/>
        <pc:sldMkLst>
          <pc:docMk/>
          <pc:sldMk cId="2364573508" sldId="374"/>
        </pc:sldMkLst>
      </pc:sldChg>
      <pc:sldChg chg="modSp add replId">
        <pc:chgData name="Preston Moore" userId="ba2a6f943c9fe47b" providerId="Windows Live" clId="Web-{484C191F-8557-4D2F-876C-F39FE60764E5}" dt="2023-07-29T03:39:30.093" v="72" actId="20577"/>
        <pc:sldMkLst>
          <pc:docMk/>
          <pc:sldMk cId="3700636012" sldId="375"/>
        </pc:sldMkLst>
        <pc:spChg chg="mod">
          <ac:chgData name="Preston Moore" userId="ba2a6f943c9fe47b" providerId="Windows Live" clId="Web-{484C191F-8557-4D2F-876C-F39FE60764E5}" dt="2023-07-29T03:38:33.420" v="61" actId="20577"/>
          <ac:spMkLst>
            <pc:docMk/>
            <pc:sldMk cId="3700636012" sldId="375"/>
            <ac:spMk id="2" creationId="{BB2D5EE8-D28A-60E9-14F1-02ADCB130533}"/>
          </ac:spMkLst>
        </pc:spChg>
        <pc:spChg chg="mod">
          <ac:chgData name="Preston Moore" userId="ba2a6f943c9fe47b" providerId="Windows Live" clId="Web-{484C191F-8557-4D2F-876C-F39FE60764E5}" dt="2023-07-29T03:38:37.857" v="64" actId="20577"/>
          <ac:spMkLst>
            <pc:docMk/>
            <pc:sldMk cId="3700636012" sldId="375"/>
            <ac:spMk id="6" creationId="{19EA9FBE-2DDA-C448-3FB7-DAEFDC813F39}"/>
          </ac:spMkLst>
        </pc:spChg>
        <pc:spChg chg="mod">
          <ac:chgData name="Preston Moore" userId="ba2a6f943c9fe47b" providerId="Windows Live" clId="Web-{484C191F-8557-4D2F-876C-F39FE60764E5}" dt="2023-07-29T03:39:30.093" v="72" actId="20577"/>
          <ac:spMkLst>
            <pc:docMk/>
            <pc:sldMk cId="3700636012" sldId="375"/>
            <ac:spMk id="11" creationId="{558FE960-425A-9F18-E0B0-9CC9C12B6592}"/>
          </ac:spMkLst>
        </pc:spChg>
      </pc:sldChg>
    </pc:docChg>
  </pc:docChgLst>
  <pc:docChgLst>
    <pc:chgData name="Preston Moore" userId="ba2a6f943c9fe47b" providerId="Windows Live" clId="Web-{EC89B0DE-8D58-4EDE-85BB-B7EDEB4FA7F5}"/>
    <pc:docChg chg="modSld">
      <pc:chgData name="Preston Moore" userId="ba2a6f943c9fe47b" providerId="Windows Live" clId="Web-{EC89B0DE-8D58-4EDE-85BB-B7EDEB4FA7F5}" dt="2023-07-08T19:00:03.181" v="344"/>
      <pc:docMkLst>
        <pc:docMk/>
      </pc:docMkLst>
      <pc:sldChg chg="modSp">
        <pc:chgData name="Preston Moore" userId="ba2a6f943c9fe47b" providerId="Windows Live" clId="Web-{EC89B0DE-8D58-4EDE-85BB-B7EDEB4FA7F5}" dt="2023-07-08T18:45:52.476" v="177" actId="1076"/>
        <pc:sldMkLst>
          <pc:docMk/>
          <pc:sldMk cId="1980221439" sldId="331"/>
        </pc:sldMkLst>
        <pc:graphicFrameChg chg="mod">
          <ac:chgData name="Preston Moore" userId="ba2a6f943c9fe47b" providerId="Windows Live" clId="Web-{EC89B0DE-8D58-4EDE-85BB-B7EDEB4FA7F5}" dt="2023-07-08T18:45:52.476" v="177" actId="1076"/>
          <ac:graphicFrameMkLst>
            <pc:docMk/>
            <pc:sldMk cId="1980221439" sldId="331"/>
            <ac:graphicFrameMk id="5" creationId="{28F219CB-04E6-9492-F20E-8110DA6AC15B}"/>
          </ac:graphicFrameMkLst>
        </pc:graphicFrameChg>
      </pc:sldChg>
      <pc:sldChg chg="addSp delSp modSp mod setBg modClrScheme setClrOvrMap chgLayout">
        <pc:chgData name="Preston Moore" userId="ba2a6f943c9fe47b" providerId="Windows Live" clId="Web-{EC89B0DE-8D58-4EDE-85BB-B7EDEB4FA7F5}" dt="2023-07-08T19:00:03.181" v="344"/>
        <pc:sldMkLst>
          <pc:docMk/>
          <pc:sldMk cId="2560061391" sldId="332"/>
        </pc:sldMkLst>
        <pc:spChg chg="add del">
          <ac:chgData name="Preston Moore" userId="ba2a6f943c9fe47b" providerId="Windows Live" clId="Web-{EC89B0DE-8D58-4EDE-85BB-B7EDEB4FA7F5}" dt="2023-07-08T18:59:07.771" v="330"/>
          <ac:spMkLst>
            <pc:docMk/>
            <pc:sldMk cId="2560061391" sldId="332"/>
            <ac:spMk id="2" creationId="{95FDE22D-5AC1-4904-2F03-C7EB28A2185E}"/>
          </ac:spMkLst>
        </pc:spChg>
        <pc:spChg chg="add mod ord">
          <ac:chgData name="Preston Moore" userId="ba2a6f943c9fe47b" providerId="Windows Live" clId="Web-{EC89B0DE-8D58-4EDE-85BB-B7EDEB4FA7F5}" dt="2023-07-08T19:00:03.181" v="344"/>
          <ac:spMkLst>
            <pc:docMk/>
            <pc:sldMk cId="2560061391" sldId="332"/>
            <ac:spMk id="3" creationId="{11903BC2-5DD7-E909-08DE-D04EEE6874FF}"/>
          </ac:spMkLst>
        </pc:spChg>
        <pc:spChg chg="mod ord">
          <ac:chgData name="Preston Moore" userId="ba2a6f943c9fe47b" providerId="Windows Live" clId="Web-{EC89B0DE-8D58-4EDE-85BB-B7EDEB4FA7F5}" dt="2023-07-08T19:00:03.181" v="344"/>
          <ac:spMkLst>
            <pc:docMk/>
            <pc:sldMk cId="2560061391" sldId="332"/>
            <ac:spMk id="4" creationId="{E2403FD9-22AB-4833-9FE0-E1E67C96862D}"/>
          </ac:spMkLst>
        </pc:spChg>
        <pc:spChg chg="del mod">
          <ac:chgData name="Preston Moore" userId="ba2a6f943c9fe47b" providerId="Windows Live" clId="Web-{EC89B0DE-8D58-4EDE-85BB-B7EDEB4FA7F5}" dt="2023-07-08T18:55:19.501" v="279"/>
          <ac:spMkLst>
            <pc:docMk/>
            <pc:sldMk cId="2560061391" sldId="332"/>
            <ac:spMk id="5" creationId="{8E999A1B-8752-489F-A63B-EA2F60186B52}"/>
          </ac:spMkLst>
        </pc:spChg>
        <pc:spChg chg="add mod ord">
          <ac:chgData name="Preston Moore" userId="ba2a6f943c9fe47b" providerId="Windows Live" clId="Web-{EC89B0DE-8D58-4EDE-85BB-B7EDEB4FA7F5}" dt="2023-07-08T19:00:03.181" v="344"/>
          <ac:spMkLst>
            <pc:docMk/>
            <pc:sldMk cId="2560061391" sldId="332"/>
            <ac:spMk id="6" creationId="{E4671600-3B04-A50E-3406-0D6B63906DB5}"/>
          </ac:spMkLst>
        </pc:spChg>
        <pc:spChg chg="add mod ord">
          <ac:chgData name="Preston Moore" userId="ba2a6f943c9fe47b" providerId="Windows Live" clId="Web-{EC89B0DE-8D58-4EDE-85BB-B7EDEB4FA7F5}" dt="2023-07-08T19:00:03.181" v="344"/>
          <ac:spMkLst>
            <pc:docMk/>
            <pc:sldMk cId="2560061391" sldId="332"/>
            <ac:spMk id="7" creationId="{C669364D-377A-E9DF-2559-25994095573B}"/>
          </ac:spMkLst>
        </pc:spChg>
        <pc:spChg chg="add del">
          <ac:chgData name="Preston Moore" userId="ba2a6f943c9fe47b" providerId="Windows Live" clId="Web-{EC89B0DE-8D58-4EDE-85BB-B7EDEB4FA7F5}" dt="2023-07-08T19:00:03.181" v="344"/>
          <ac:spMkLst>
            <pc:docMk/>
            <pc:sldMk cId="2560061391" sldId="332"/>
            <ac:spMk id="12" creationId="{2A6B319F-86FE-4754-878E-06F0804D882B}"/>
          </ac:spMkLst>
        </pc:spChg>
        <pc:spChg chg="add del">
          <ac:chgData name="Preston Moore" userId="ba2a6f943c9fe47b" providerId="Windows Live" clId="Web-{EC89B0DE-8D58-4EDE-85BB-B7EDEB4FA7F5}" dt="2023-07-08T19:00:03.181" v="344"/>
          <ac:spMkLst>
            <pc:docMk/>
            <pc:sldMk cId="2560061391" sldId="332"/>
            <ac:spMk id="14" creationId="{DCF7D1B5-3477-499F-ACC5-2C8B07F4EDB3}"/>
          </ac:spMkLst>
        </pc:spChg>
        <pc:spChg chg="add del">
          <ac:chgData name="Preston Moore" userId="ba2a6f943c9fe47b" providerId="Windows Live" clId="Web-{EC89B0DE-8D58-4EDE-85BB-B7EDEB4FA7F5}" dt="2023-07-08T19:00:03.181" v="344"/>
          <ac:spMkLst>
            <pc:docMk/>
            <pc:sldMk cId="2560061391" sldId="332"/>
            <ac:spMk id="16" creationId="{428D436F-9ACD-4C92-AFC8-C934C527A6A4}"/>
          </ac:spMkLst>
        </pc:spChg>
        <pc:spChg chg="del">
          <ac:chgData name="Preston Moore" userId="ba2a6f943c9fe47b" providerId="Windows Live" clId="Web-{EC89B0DE-8D58-4EDE-85BB-B7EDEB4FA7F5}" dt="2023-07-08T18:53:51.010" v="221"/>
          <ac:spMkLst>
            <pc:docMk/>
            <pc:sldMk cId="2560061391" sldId="332"/>
            <ac:spMk id="19" creationId="{6CA66F18-AF00-434A-AB3C-61097BEAE5FA}"/>
          </ac:spMkLst>
        </pc:spChg>
        <pc:spChg chg="add del">
          <ac:chgData name="Preston Moore" userId="ba2a6f943c9fe47b" providerId="Windows Live" clId="Web-{EC89B0DE-8D58-4EDE-85BB-B7EDEB4FA7F5}" dt="2023-07-08T19:00:03.181" v="344"/>
          <ac:spMkLst>
            <pc:docMk/>
            <pc:sldMk cId="2560061391" sldId="332"/>
            <ac:spMk id="21" creationId="{090538E0-A884-4E60-A6AB-77D830E2FCED}"/>
          </ac:spMkLst>
        </pc:spChg>
        <pc:spChg chg="add del">
          <ac:chgData name="Preston Moore" userId="ba2a6f943c9fe47b" providerId="Windows Live" clId="Web-{EC89B0DE-8D58-4EDE-85BB-B7EDEB4FA7F5}" dt="2023-07-08T19:00:03.181" v="344"/>
          <ac:spMkLst>
            <pc:docMk/>
            <pc:sldMk cId="2560061391" sldId="332"/>
            <ac:spMk id="23" creationId="{DB0D7DD0-1C67-4D4C-9E06-678233DB8468}"/>
          </ac:spMkLst>
        </pc:spChg>
      </pc:sldChg>
      <pc:sldChg chg="addSp delSp modSp">
        <pc:chgData name="Preston Moore" userId="ba2a6f943c9fe47b" providerId="Windows Live" clId="Web-{EC89B0DE-8D58-4EDE-85BB-B7EDEB4FA7F5}" dt="2023-07-08T18:48:58.208" v="218" actId="1076"/>
        <pc:sldMkLst>
          <pc:docMk/>
          <pc:sldMk cId="1111648629" sldId="333"/>
        </pc:sldMkLst>
        <pc:spChg chg="add del mod ord">
          <ac:chgData name="Preston Moore" userId="ba2a6f943c9fe47b" providerId="Windows Live" clId="Web-{EC89B0DE-8D58-4EDE-85BB-B7EDEB4FA7F5}" dt="2023-07-08T18:47:39.750" v="197"/>
          <ac:spMkLst>
            <pc:docMk/>
            <pc:sldMk cId="1111648629" sldId="333"/>
            <ac:spMk id="2" creationId="{388694C0-87A1-E77A-4B38-0DA30C1BD9AF}"/>
          </ac:spMkLst>
        </pc:spChg>
        <pc:spChg chg="add del mod ord">
          <ac:chgData name="Preston Moore" userId="ba2a6f943c9fe47b" providerId="Windows Live" clId="Web-{EC89B0DE-8D58-4EDE-85BB-B7EDEB4FA7F5}" dt="2023-07-08T18:48:39.910" v="209"/>
          <ac:spMkLst>
            <pc:docMk/>
            <pc:sldMk cId="1111648629" sldId="333"/>
            <ac:spMk id="3" creationId="{10A62016-1311-6B2A-B7EA-A42A5CF0ED3A}"/>
          </ac:spMkLst>
        </pc:spChg>
        <pc:spChg chg="mod">
          <ac:chgData name="Preston Moore" userId="ba2a6f943c9fe47b" providerId="Windows Live" clId="Web-{EC89B0DE-8D58-4EDE-85BB-B7EDEB4FA7F5}" dt="2023-07-08T18:48:50.552" v="215" actId="20577"/>
          <ac:spMkLst>
            <pc:docMk/>
            <pc:sldMk cId="1111648629" sldId="333"/>
            <ac:spMk id="6" creationId="{85223809-308E-A4DA-4B01-5A741E4AE15D}"/>
          </ac:spMkLst>
        </pc:spChg>
        <pc:spChg chg="mod">
          <ac:chgData name="Preston Moore" userId="ba2a6f943c9fe47b" providerId="Windows Live" clId="Web-{EC89B0DE-8D58-4EDE-85BB-B7EDEB4FA7F5}" dt="2023-07-08T18:48:58.208" v="218" actId="1076"/>
          <ac:spMkLst>
            <pc:docMk/>
            <pc:sldMk cId="1111648629" sldId="333"/>
            <ac:spMk id="7" creationId="{9CF2C895-FB5E-4630-4D0C-9889417F4580}"/>
          </ac:spMkLst>
        </pc:spChg>
        <pc:spChg chg="ord">
          <ac:chgData name="Preston Moore" userId="ba2a6f943c9fe47b" providerId="Windows Live" clId="Web-{EC89B0DE-8D58-4EDE-85BB-B7EDEB4FA7F5}" dt="2023-07-08T18:48:14.111" v="207"/>
          <ac:spMkLst>
            <pc:docMk/>
            <pc:sldMk cId="1111648629" sldId="333"/>
            <ac:spMk id="11" creationId="{907EF6B7-1338-4443-8C46-6A318D952DFD}"/>
          </ac:spMkLst>
        </pc:spChg>
      </pc:sldChg>
      <pc:sldChg chg="addSp modSp">
        <pc:chgData name="Preston Moore" userId="ba2a6f943c9fe47b" providerId="Windows Live" clId="Web-{EC89B0DE-8D58-4EDE-85BB-B7EDEB4FA7F5}" dt="2023-07-08T18:45:38.960" v="174" actId="1076"/>
        <pc:sldMkLst>
          <pc:docMk/>
          <pc:sldMk cId="3036646483" sldId="334"/>
        </pc:sldMkLst>
        <pc:spChg chg="add mod">
          <ac:chgData name="Preston Moore" userId="ba2a6f943c9fe47b" providerId="Windows Live" clId="Web-{EC89B0DE-8D58-4EDE-85BB-B7EDEB4FA7F5}" dt="2023-07-08T18:45:19.599" v="170" actId="20577"/>
          <ac:spMkLst>
            <pc:docMk/>
            <pc:sldMk cId="3036646483" sldId="334"/>
            <ac:spMk id="2" creationId="{62D15860-60DB-1BBD-117E-A7BA039B036F}"/>
          </ac:spMkLst>
        </pc:spChg>
        <pc:spChg chg="mod">
          <ac:chgData name="Preston Moore" userId="ba2a6f943c9fe47b" providerId="Windows Live" clId="Web-{EC89B0DE-8D58-4EDE-85BB-B7EDEB4FA7F5}" dt="2023-07-08T18:45:38.960" v="174" actId="1076"/>
          <ac:spMkLst>
            <pc:docMk/>
            <pc:sldMk cId="3036646483" sldId="334"/>
            <ac:spMk id="12" creationId="{B8A622F0-FC15-13F5-26FF-68F4743168BA}"/>
          </ac:spMkLst>
        </pc:spChg>
      </pc:sldChg>
    </pc:docChg>
  </pc:docChgLst>
  <pc:docChgLst>
    <pc:chgData name="Preston Moore" userId="ba2a6f943c9fe47b" providerId="Windows Live" clId="Web-{93BD6457-A3BF-4756-A2A1-F82F4BF83EBC}"/>
    <pc:docChg chg="addSld delSld modSld sldOrd">
      <pc:chgData name="Preston Moore" userId="ba2a6f943c9fe47b" providerId="Windows Live" clId="Web-{93BD6457-A3BF-4756-A2A1-F82F4BF83EBC}" dt="2023-07-09T00:18:18.171" v="59" actId="20577"/>
      <pc:docMkLst>
        <pc:docMk/>
      </pc:docMkLst>
      <pc:sldChg chg="modSp del">
        <pc:chgData name="Preston Moore" userId="ba2a6f943c9fe47b" providerId="Windows Live" clId="Web-{93BD6457-A3BF-4756-A2A1-F82F4BF83EBC}" dt="2023-07-09T00:16:22.651" v="36"/>
        <pc:sldMkLst>
          <pc:docMk/>
          <pc:sldMk cId="1385553969" sldId="302"/>
        </pc:sldMkLst>
        <pc:spChg chg="mod">
          <ac:chgData name="Preston Moore" userId="ba2a6f943c9fe47b" providerId="Windows Live" clId="Web-{93BD6457-A3BF-4756-A2A1-F82F4BF83EBC}" dt="2023-07-09T00:16:15.948" v="34" actId="20577"/>
          <ac:spMkLst>
            <pc:docMk/>
            <pc:sldMk cId="1385553969" sldId="302"/>
            <ac:spMk id="3" creationId="{AB0AB2AC-B7E6-6849-9AE9-697369407F8F}"/>
          </ac:spMkLst>
        </pc:spChg>
      </pc:sldChg>
      <pc:sldChg chg="modSp ord">
        <pc:chgData name="Preston Moore" userId="ba2a6f943c9fe47b" providerId="Windows Live" clId="Web-{93BD6457-A3BF-4756-A2A1-F82F4BF83EBC}" dt="2023-07-09T00:15:48.713" v="9" actId="20577"/>
        <pc:sldMkLst>
          <pc:docMk/>
          <pc:sldMk cId="3714198326" sldId="339"/>
        </pc:sldMkLst>
        <pc:spChg chg="mod">
          <ac:chgData name="Preston Moore" userId="ba2a6f943c9fe47b" providerId="Windows Live" clId="Web-{93BD6457-A3BF-4756-A2A1-F82F4BF83EBC}" dt="2023-07-09T00:15:48.713" v="9" actId="20577"/>
          <ac:spMkLst>
            <pc:docMk/>
            <pc:sldMk cId="3714198326" sldId="339"/>
            <ac:spMk id="4" creationId="{5066AA34-20EE-4A59-B343-346A8DB5667C}"/>
          </ac:spMkLst>
        </pc:spChg>
      </pc:sldChg>
      <pc:sldChg chg="add replId">
        <pc:chgData name="Preston Moore" userId="ba2a6f943c9fe47b" providerId="Windows Live" clId="Web-{93BD6457-A3BF-4756-A2A1-F82F4BF83EBC}" dt="2023-07-09T00:16:18.948" v="35"/>
        <pc:sldMkLst>
          <pc:docMk/>
          <pc:sldMk cId="1823726090" sldId="340"/>
        </pc:sldMkLst>
      </pc:sldChg>
      <pc:sldChg chg="modSp add replId">
        <pc:chgData name="Preston Moore" userId="ba2a6f943c9fe47b" providerId="Windows Live" clId="Web-{93BD6457-A3BF-4756-A2A1-F82F4BF83EBC}" dt="2023-07-09T00:18:18.171" v="59" actId="20577"/>
        <pc:sldMkLst>
          <pc:docMk/>
          <pc:sldMk cId="305694159" sldId="341"/>
        </pc:sldMkLst>
        <pc:spChg chg="mod">
          <ac:chgData name="Preston Moore" userId="ba2a6f943c9fe47b" providerId="Windows Live" clId="Web-{93BD6457-A3BF-4756-A2A1-F82F4BF83EBC}" dt="2023-07-09T00:18:18.171" v="59" actId="20577"/>
          <ac:spMkLst>
            <pc:docMk/>
            <pc:sldMk cId="305694159" sldId="341"/>
            <ac:spMk id="5" creationId="{1B07C49E-AFFC-EC46-8930-E4D428F5F943}"/>
          </ac:spMkLst>
        </pc:spChg>
      </pc:sldChg>
    </pc:docChg>
  </pc:docChgLst>
  <pc:docChgLst>
    <pc:chgData name="Preston Moore" userId="ba2a6f943c9fe47b" providerId="Windows Live" clId="Web-{978A874B-BDB9-4C99-BB42-DFBC086279FD}"/>
    <pc:docChg chg="delSld modSld">
      <pc:chgData name="Preston Moore" userId="ba2a6f943c9fe47b" providerId="Windows Live" clId="Web-{978A874B-BDB9-4C99-BB42-DFBC086279FD}" dt="2023-07-29T03:47:03.288" v="40" actId="20577"/>
      <pc:docMkLst>
        <pc:docMk/>
      </pc:docMkLst>
      <pc:sldChg chg="modSp">
        <pc:chgData name="Preston Moore" userId="ba2a6f943c9fe47b" providerId="Windows Live" clId="Web-{978A874B-BDB9-4C99-BB42-DFBC086279FD}" dt="2023-07-29T03:47:03.288" v="40" actId="20577"/>
        <pc:sldMkLst>
          <pc:docMk/>
          <pc:sldMk cId="1277611629" sldId="327"/>
        </pc:sldMkLst>
        <pc:spChg chg="mod">
          <ac:chgData name="Preston Moore" userId="ba2a6f943c9fe47b" providerId="Windows Live" clId="Web-{978A874B-BDB9-4C99-BB42-DFBC086279FD}" dt="2023-07-29T03:47:03.288" v="40" actId="20577"/>
          <ac:spMkLst>
            <pc:docMk/>
            <pc:sldMk cId="1277611629" sldId="327"/>
            <ac:spMk id="6" creationId="{2C36AF9D-A911-994B-90EA-013D4CDA5604}"/>
          </ac:spMkLst>
        </pc:spChg>
      </pc:sldChg>
      <pc:sldChg chg="modSp">
        <pc:chgData name="Preston Moore" userId="ba2a6f943c9fe47b" providerId="Windows Live" clId="Web-{978A874B-BDB9-4C99-BB42-DFBC086279FD}" dt="2023-07-29T03:42:53.482" v="28" actId="1076"/>
        <pc:sldMkLst>
          <pc:docMk/>
          <pc:sldMk cId="2560061391" sldId="332"/>
        </pc:sldMkLst>
        <pc:spChg chg="mod">
          <ac:chgData name="Preston Moore" userId="ba2a6f943c9fe47b" providerId="Windows Live" clId="Web-{978A874B-BDB9-4C99-BB42-DFBC086279FD}" dt="2023-07-29T03:42:53.482" v="28" actId="1076"/>
          <ac:spMkLst>
            <pc:docMk/>
            <pc:sldMk cId="2560061391" sldId="332"/>
            <ac:spMk id="2" creationId="{F7E5653C-8EDC-5FC9-967D-91DDA34ABD75}"/>
          </ac:spMkLst>
        </pc:spChg>
        <pc:spChg chg="mod">
          <ac:chgData name="Preston Moore" userId="ba2a6f943c9fe47b" providerId="Windows Live" clId="Web-{978A874B-BDB9-4C99-BB42-DFBC086279FD}" dt="2023-07-29T03:42:30.356" v="21" actId="20577"/>
          <ac:spMkLst>
            <pc:docMk/>
            <pc:sldMk cId="2560061391" sldId="332"/>
            <ac:spMk id="6" creationId="{E4671600-3B04-A50E-3406-0D6B63906DB5}"/>
          </ac:spMkLst>
        </pc:spChg>
      </pc:sldChg>
      <pc:sldChg chg="del">
        <pc:chgData name="Preston Moore" userId="ba2a6f943c9fe47b" providerId="Windows Live" clId="Web-{978A874B-BDB9-4C99-BB42-DFBC086279FD}" dt="2023-07-29T03:44:36.939" v="29"/>
        <pc:sldMkLst>
          <pc:docMk/>
          <pc:sldMk cId="1823726090" sldId="340"/>
        </pc:sldMkLst>
      </pc:sldChg>
      <pc:sldChg chg="modSp">
        <pc:chgData name="Preston Moore" userId="ba2a6f943c9fe47b" providerId="Windows Live" clId="Web-{978A874B-BDB9-4C99-BB42-DFBC086279FD}" dt="2023-07-29T03:45:09.159" v="38" actId="20577"/>
        <pc:sldMkLst>
          <pc:docMk/>
          <pc:sldMk cId="2161338252" sldId="364"/>
        </pc:sldMkLst>
        <pc:spChg chg="mod">
          <ac:chgData name="Preston Moore" userId="ba2a6f943c9fe47b" providerId="Windows Live" clId="Web-{978A874B-BDB9-4C99-BB42-DFBC086279FD}" dt="2023-07-29T03:45:09.159" v="38" actId="20577"/>
          <ac:spMkLst>
            <pc:docMk/>
            <pc:sldMk cId="2161338252" sldId="364"/>
            <ac:spMk id="7" creationId="{330F9542-6794-4F57-BB45-868D94AD06B0}"/>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Preston Moore" userId="ba2a6f943c9fe47b" providerId="Windows Live" clId="Web-{5ED304F0-6341-44E5-9B2A-D17BF7CB8473}"/>
    <pc:docChg chg="addSld delSld modSld sldOrd">
      <pc:chgData name="Preston Moore" userId="ba2a6f943c9fe47b" providerId="Windows Live" clId="Web-{5ED304F0-6341-44E5-9B2A-D17BF7CB8473}" dt="2023-07-08T18:40:49.058" v="467" actId="20577"/>
      <pc:docMkLst>
        <pc:docMk/>
      </pc:docMkLst>
      <pc:sldChg chg="addSp delSp modSp">
        <pc:chgData name="Preston Moore" userId="ba2a6f943c9fe47b" providerId="Windows Live" clId="Web-{5ED304F0-6341-44E5-9B2A-D17BF7CB8473}" dt="2023-07-08T18:19:57.958" v="20" actId="1076"/>
        <pc:sldMkLst>
          <pc:docMk/>
          <pc:sldMk cId="724038033" sldId="330"/>
        </pc:sldMkLst>
        <pc:graphicFrameChg chg="del">
          <ac:chgData name="Preston Moore" userId="ba2a6f943c9fe47b" providerId="Windows Live" clId="Web-{5ED304F0-6341-44E5-9B2A-D17BF7CB8473}" dt="2023-07-08T18:17:12.436" v="0"/>
          <ac:graphicFrameMkLst>
            <pc:docMk/>
            <pc:sldMk cId="724038033" sldId="330"/>
            <ac:graphicFrameMk id="2" creationId="{ABE0EC6C-08CA-6407-1FE4-08946E84009A}"/>
          </ac:graphicFrameMkLst>
        </pc:graphicFrameChg>
        <pc:graphicFrameChg chg="add mod modGraphic">
          <ac:chgData name="Preston Moore" userId="ba2a6f943c9fe47b" providerId="Windows Live" clId="Web-{5ED304F0-6341-44E5-9B2A-D17BF7CB8473}" dt="2023-07-08T18:19:57.958" v="20" actId="1076"/>
          <ac:graphicFrameMkLst>
            <pc:docMk/>
            <pc:sldMk cId="724038033" sldId="330"/>
            <ac:graphicFrameMk id="41" creationId="{0679943A-F478-ECC2-2EA7-284C234DD09B}"/>
          </ac:graphicFrameMkLst>
        </pc:graphicFrameChg>
      </pc:sldChg>
      <pc:sldChg chg="addSp delSp modSp">
        <pc:chgData name="Preston Moore" userId="ba2a6f943c9fe47b" providerId="Windows Live" clId="Web-{5ED304F0-6341-44E5-9B2A-D17BF7CB8473}" dt="2023-07-08T18:37:35.972" v="440" actId="1076"/>
        <pc:sldMkLst>
          <pc:docMk/>
          <pc:sldMk cId="1980221439" sldId="331"/>
        </pc:sldMkLst>
        <pc:spChg chg="del mod">
          <ac:chgData name="Preston Moore" userId="ba2a6f943c9fe47b" providerId="Windows Live" clId="Web-{5ED304F0-6341-44E5-9B2A-D17BF7CB8473}" dt="2023-07-08T18:33:06.722" v="373"/>
          <ac:spMkLst>
            <pc:docMk/>
            <pc:sldMk cId="1980221439" sldId="331"/>
            <ac:spMk id="2" creationId="{E5AEC54C-70D8-351B-AED6-063DD3700D8D}"/>
          </ac:spMkLst>
        </pc:spChg>
        <pc:spChg chg="del mod">
          <ac:chgData name="Preston Moore" userId="ba2a6f943c9fe47b" providerId="Windows Live" clId="Web-{5ED304F0-6341-44E5-9B2A-D17BF7CB8473}" dt="2023-07-08T18:33:10.004" v="374"/>
          <ac:spMkLst>
            <pc:docMk/>
            <pc:sldMk cId="1980221439" sldId="331"/>
            <ac:spMk id="3" creationId="{DDC9FA0F-F0F2-7EB9-68A7-7211F620C711}"/>
          </ac:spMkLst>
        </pc:spChg>
        <pc:spChg chg="mod">
          <ac:chgData name="Preston Moore" userId="ba2a6f943c9fe47b" providerId="Windows Live" clId="Web-{5ED304F0-6341-44E5-9B2A-D17BF7CB8473}" dt="2023-07-08T18:20:22.974" v="22" actId="14100"/>
          <ac:spMkLst>
            <pc:docMk/>
            <pc:sldMk cId="1980221439" sldId="331"/>
            <ac:spMk id="19" creationId="{6CA66F18-AF00-434A-AB3C-61097BEAE5FA}"/>
          </ac:spMkLst>
        </pc:spChg>
        <pc:graphicFrameChg chg="add mod modGraphic">
          <ac:chgData name="Preston Moore" userId="ba2a6f943c9fe47b" providerId="Windows Live" clId="Web-{5ED304F0-6341-44E5-9B2A-D17BF7CB8473}" dt="2023-07-08T18:37:35.972" v="440" actId="1076"/>
          <ac:graphicFrameMkLst>
            <pc:docMk/>
            <pc:sldMk cId="1980221439" sldId="331"/>
            <ac:graphicFrameMk id="5" creationId="{28F219CB-04E6-9492-F20E-8110DA6AC15B}"/>
          </ac:graphicFrameMkLst>
        </pc:graphicFrameChg>
      </pc:sldChg>
      <pc:sldChg chg="addSp delSp modSp mod ord setBg modClrScheme chgLayout">
        <pc:chgData name="Preston Moore" userId="ba2a6f943c9fe47b" providerId="Windows Live" clId="Web-{5ED304F0-6341-44E5-9B2A-D17BF7CB8473}" dt="2023-07-08T18:33:00.035" v="371" actId="1076"/>
        <pc:sldMkLst>
          <pc:docMk/>
          <pc:sldMk cId="1111648629" sldId="333"/>
        </pc:sldMkLst>
        <pc:spChg chg="del">
          <ac:chgData name="Preston Moore" userId="ba2a6f943c9fe47b" providerId="Windows Live" clId="Web-{5ED304F0-6341-44E5-9B2A-D17BF7CB8473}" dt="2023-07-08T18:31:09.140" v="328"/>
          <ac:spMkLst>
            <pc:docMk/>
            <pc:sldMk cId="1111648629" sldId="333"/>
            <ac:spMk id="2" creationId="{7A966A47-9260-1F53-B907-277296D09498}"/>
          </ac:spMkLst>
        </pc:spChg>
        <pc:spChg chg="del">
          <ac:chgData name="Preston Moore" userId="ba2a6f943c9fe47b" providerId="Windows Live" clId="Web-{5ED304F0-6341-44E5-9B2A-D17BF7CB8473}" dt="2023-07-08T18:31:09.140" v="328"/>
          <ac:spMkLst>
            <pc:docMk/>
            <pc:sldMk cId="1111648629" sldId="333"/>
            <ac:spMk id="3" creationId="{F41BB8E8-31B0-A865-FF81-28EEB712C8E9}"/>
          </ac:spMkLst>
        </pc:spChg>
        <pc:spChg chg="add del mod">
          <ac:chgData name="Preston Moore" userId="ba2a6f943c9fe47b" providerId="Windows Live" clId="Web-{5ED304F0-6341-44E5-9B2A-D17BF7CB8473}" dt="2023-07-08T18:31:18.734" v="332"/>
          <ac:spMkLst>
            <pc:docMk/>
            <pc:sldMk cId="1111648629" sldId="333"/>
            <ac:spMk id="4" creationId="{F38228F2-E37B-363C-B01F-9570DBC47220}"/>
          </ac:spMkLst>
        </pc:spChg>
        <pc:spChg chg="add mod">
          <ac:chgData name="Preston Moore" userId="ba2a6f943c9fe47b" providerId="Windows Live" clId="Web-{5ED304F0-6341-44E5-9B2A-D17BF7CB8473}" dt="2023-07-08T18:32:22.189" v="354" actId="20577"/>
          <ac:spMkLst>
            <pc:docMk/>
            <pc:sldMk cId="1111648629" sldId="333"/>
            <ac:spMk id="5" creationId="{D259B1E3-3D71-551E-48C3-484D42CA5FC2}"/>
          </ac:spMkLst>
        </pc:spChg>
        <pc:spChg chg="add mod">
          <ac:chgData name="Preston Moore" userId="ba2a6f943c9fe47b" providerId="Windows Live" clId="Web-{5ED304F0-6341-44E5-9B2A-D17BF7CB8473}" dt="2023-07-08T18:32:51.909" v="368" actId="1076"/>
          <ac:spMkLst>
            <pc:docMk/>
            <pc:sldMk cId="1111648629" sldId="333"/>
            <ac:spMk id="6" creationId="{85223809-308E-A4DA-4B01-5A741E4AE15D}"/>
          </ac:spMkLst>
        </pc:spChg>
        <pc:spChg chg="add mod">
          <ac:chgData name="Preston Moore" userId="ba2a6f943c9fe47b" providerId="Windows Live" clId="Web-{5ED304F0-6341-44E5-9B2A-D17BF7CB8473}" dt="2023-07-08T18:33:00.035" v="371" actId="1076"/>
          <ac:spMkLst>
            <pc:docMk/>
            <pc:sldMk cId="1111648629" sldId="333"/>
            <ac:spMk id="7" creationId="{9CF2C895-FB5E-4630-4D0C-9889417F4580}"/>
          </ac:spMkLst>
        </pc:spChg>
        <pc:spChg chg="add">
          <ac:chgData name="Preston Moore" userId="ba2a6f943c9fe47b" providerId="Windows Live" clId="Web-{5ED304F0-6341-44E5-9B2A-D17BF7CB8473}" dt="2023-07-08T18:31:49.094" v="341"/>
          <ac:spMkLst>
            <pc:docMk/>
            <pc:sldMk cId="1111648629" sldId="333"/>
            <ac:spMk id="11" creationId="{907EF6B7-1338-4443-8C46-6A318D952DFD}"/>
          </ac:spMkLst>
        </pc:spChg>
        <pc:spChg chg="add">
          <ac:chgData name="Preston Moore" userId="ba2a6f943c9fe47b" providerId="Windows Live" clId="Web-{5ED304F0-6341-44E5-9B2A-D17BF7CB8473}" dt="2023-07-08T18:31:49.094" v="341"/>
          <ac:spMkLst>
            <pc:docMk/>
            <pc:sldMk cId="1111648629" sldId="333"/>
            <ac:spMk id="13" creationId="{DAAE4CDD-124C-4DCF-9584-B6033B545DD5}"/>
          </ac:spMkLst>
        </pc:spChg>
        <pc:spChg chg="add">
          <ac:chgData name="Preston Moore" userId="ba2a6f943c9fe47b" providerId="Windows Live" clId="Web-{5ED304F0-6341-44E5-9B2A-D17BF7CB8473}" dt="2023-07-08T18:31:49.094" v="341"/>
          <ac:spMkLst>
            <pc:docMk/>
            <pc:sldMk cId="1111648629" sldId="333"/>
            <ac:spMk id="15" creationId="{081E4A58-353D-44AE-B2FC-2A74E2E400F7}"/>
          </ac:spMkLst>
        </pc:spChg>
      </pc:sldChg>
      <pc:sldChg chg="add del replId">
        <pc:chgData name="Preston Moore" userId="ba2a6f943c9fe47b" providerId="Windows Live" clId="Web-{5ED304F0-6341-44E5-9B2A-D17BF7CB8473}" dt="2023-07-08T18:32:12.158" v="349"/>
        <pc:sldMkLst>
          <pc:docMk/>
          <pc:sldMk cId="1795956540" sldId="334"/>
        </pc:sldMkLst>
      </pc:sldChg>
      <pc:sldChg chg="addSp delSp modSp add replId">
        <pc:chgData name="Preston Moore" userId="ba2a6f943c9fe47b" providerId="Windows Live" clId="Web-{5ED304F0-6341-44E5-9B2A-D17BF7CB8473}" dt="2023-07-08T18:40:49.058" v="467" actId="20577"/>
        <pc:sldMkLst>
          <pc:docMk/>
          <pc:sldMk cId="3036646483" sldId="334"/>
        </pc:sldMkLst>
        <pc:spChg chg="add del mod ord">
          <ac:chgData name="Preston Moore" userId="ba2a6f943c9fe47b" providerId="Windows Live" clId="Web-{5ED304F0-6341-44E5-9B2A-D17BF7CB8473}" dt="2023-07-08T18:39:47.899" v="455"/>
          <ac:spMkLst>
            <pc:docMk/>
            <pc:sldMk cId="3036646483" sldId="334"/>
            <ac:spMk id="11" creationId="{DCAB9B77-9735-C211-DF76-BE775BC36369}"/>
          </ac:spMkLst>
        </pc:spChg>
        <pc:spChg chg="add mod">
          <ac:chgData name="Preston Moore" userId="ba2a6f943c9fe47b" providerId="Windows Live" clId="Web-{5ED304F0-6341-44E5-9B2A-D17BF7CB8473}" dt="2023-07-08T18:40:49.058" v="467" actId="20577"/>
          <ac:spMkLst>
            <pc:docMk/>
            <pc:sldMk cId="3036646483" sldId="334"/>
            <ac:spMk id="12" creationId="{B8A622F0-FC15-13F5-26FF-68F4743168BA}"/>
          </ac:spMkLst>
        </pc:spChg>
        <pc:spChg chg="ord">
          <ac:chgData name="Preston Moore" userId="ba2a6f943c9fe47b" providerId="Windows Live" clId="Web-{5ED304F0-6341-44E5-9B2A-D17BF7CB8473}" dt="2023-07-08T18:39:22.476" v="454"/>
          <ac:spMkLst>
            <pc:docMk/>
            <pc:sldMk cId="3036646483" sldId="334"/>
            <ac:spMk id="19" creationId="{6CA66F18-AF00-434A-AB3C-61097BEAE5FA}"/>
          </ac:spMkLst>
        </pc:spChg>
        <pc:spChg chg="ord">
          <ac:chgData name="Preston Moore" userId="ba2a6f943c9fe47b" providerId="Windows Live" clId="Web-{5ED304F0-6341-44E5-9B2A-D17BF7CB8473}" dt="2023-07-08T18:39:17.211" v="452"/>
          <ac:spMkLst>
            <pc:docMk/>
            <pc:sldMk cId="3036646483" sldId="334"/>
            <ac:spMk id="42" creationId="{EDDBB197-D710-4A4F-A9CA-FD2177498BE8}"/>
          </ac:spMkLst>
        </pc:spChg>
        <pc:spChg chg="ord">
          <ac:chgData name="Preston Moore" userId="ba2a6f943c9fe47b" providerId="Windows Live" clId="Web-{5ED304F0-6341-44E5-9B2A-D17BF7CB8473}" dt="2023-07-08T18:39:19.258" v="453"/>
          <ac:spMkLst>
            <pc:docMk/>
            <pc:sldMk cId="3036646483" sldId="334"/>
            <ac:spMk id="43" creationId="{975D1CFA-2CDB-4B64-BD9F-85744E8DA12F}"/>
          </ac:spMkLst>
        </pc:spChg>
        <pc:graphicFrameChg chg="del">
          <ac:chgData name="Preston Moore" userId="ba2a6f943c9fe47b" providerId="Windows Live" clId="Web-{5ED304F0-6341-44E5-9B2A-D17BF7CB8473}" dt="2023-07-08T18:37:48.223" v="442"/>
          <ac:graphicFrameMkLst>
            <pc:docMk/>
            <pc:sldMk cId="3036646483" sldId="334"/>
            <ac:graphicFrameMk id="5" creationId="{28F219CB-04E6-9492-F20E-8110DA6AC15B}"/>
          </ac:graphicFrameMkLst>
        </pc:graphicFrameChg>
      </pc:sldChg>
      <pc:sldChg chg="new del">
        <pc:chgData name="Preston Moore" userId="ba2a6f943c9fe47b" providerId="Windows Live" clId="Web-{5ED304F0-6341-44E5-9B2A-D17BF7CB8473}" dt="2023-07-08T18:40:33.839" v="457"/>
        <pc:sldMkLst>
          <pc:docMk/>
          <pc:sldMk cId="2396511698" sldId="335"/>
        </pc:sldMkLst>
      </pc:sldChg>
    </pc:docChg>
  </pc:docChgLst>
  <pc:docChgLst>
    <pc:chgData name="Preston Moore" userId="ba2a6f943c9fe47b" providerId="Windows Live" clId="Web-{14A99102-7FEB-40A3-8F22-3626BF15360C}"/>
    <pc:docChg chg="modSld">
      <pc:chgData name="Preston Moore" userId="ba2a6f943c9fe47b" providerId="Windows Live" clId="Web-{14A99102-7FEB-40A3-8F22-3626BF15360C}" dt="2023-07-26T02:01:20.470" v="20" actId="14100"/>
      <pc:docMkLst>
        <pc:docMk/>
      </pc:docMkLst>
      <pc:sldChg chg="modSp">
        <pc:chgData name="Preston Moore" userId="ba2a6f943c9fe47b" providerId="Windows Live" clId="Web-{14A99102-7FEB-40A3-8F22-3626BF15360C}" dt="2023-07-26T01:59:11.232" v="2" actId="14100"/>
        <pc:sldMkLst>
          <pc:docMk/>
          <pc:sldMk cId="2727850971" sldId="270"/>
        </pc:sldMkLst>
        <pc:picChg chg="mod">
          <ac:chgData name="Preston Moore" userId="ba2a6f943c9fe47b" providerId="Windows Live" clId="Web-{14A99102-7FEB-40A3-8F22-3626BF15360C}" dt="2023-07-26T01:59:11.232" v="2" actId="14100"/>
          <ac:picMkLst>
            <pc:docMk/>
            <pc:sldMk cId="2727850971" sldId="270"/>
            <ac:picMk id="2" creationId="{D35B056E-8367-0F4F-7577-E57136E83989}"/>
          </ac:picMkLst>
        </pc:picChg>
      </pc:sldChg>
      <pc:sldChg chg="addSp modSp mod setBg">
        <pc:chgData name="Preston Moore" userId="ba2a6f943c9fe47b" providerId="Windows Live" clId="Web-{14A99102-7FEB-40A3-8F22-3626BF15360C}" dt="2023-07-26T02:01:20.470" v="20" actId="14100"/>
        <pc:sldMkLst>
          <pc:docMk/>
          <pc:sldMk cId="148114319" sldId="276"/>
        </pc:sldMkLst>
        <pc:spChg chg="mod">
          <ac:chgData name="Preston Moore" userId="ba2a6f943c9fe47b" providerId="Windows Live" clId="Web-{14A99102-7FEB-40A3-8F22-3626BF15360C}" dt="2023-07-26T02:01:10.985" v="15"/>
          <ac:spMkLst>
            <pc:docMk/>
            <pc:sldMk cId="148114319" sldId="276"/>
            <ac:spMk id="3" creationId="{B28946E4-5BEF-46F0-A56A-E7E85ACA148F}"/>
          </ac:spMkLst>
        </pc:spChg>
        <pc:spChg chg="mod ord">
          <ac:chgData name="Preston Moore" userId="ba2a6f943c9fe47b" providerId="Windows Live" clId="Web-{14A99102-7FEB-40A3-8F22-3626BF15360C}" dt="2023-07-26T02:01:10.985" v="15"/>
          <ac:spMkLst>
            <pc:docMk/>
            <pc:sldMk cId="148114319" sldId="276"/>
            <ac:spMk id="4" creationId="{9ADB26FF-76AA-124F-92D8-C93C45D216A8}"/>
          </ac:spMkLst>
        </pc:spChg>
        <pc:spChg chg="mod ord">
          <ac:chgData name="Preston Moore" userId="ba2a6f943c9fe47b" providerId="Windows Live" clId="Web-{14A99102-7FEB-40A3-8F22-3626BF15360C}" dt="2023-07-26T02:01:20.470" v="20" actId="14100"/>
          <ac:spMkLst>
            <pc:docMk/>
            <pc:sldMk cId="148114319" sldId="276"/>
            <ac:spMk id="5" creationId="{1B07C49E-AFFC-EC46-8930-E4D428F5F943}"/>
          </ac:spMkLst>
        </pc:spChg>
        <pc:spChg chg="add">
          <ac:chgData name="Preston Moore" userId="ba2a6f943c9fe47b" providerId="Windows Live" clId="Web-{14A99102-7FEB-40A3-8F22-3626BF15360C}" dt="2023-07-26T02:01:10.985" v="15"/>
          <ac:spMkLst>
            <pc:docMk/>
            <pc:sldMk cId="148114319" sldId="276"/>
            <ac:spMk id="10" creationId="{081EA652-8C6A-4E69-BEB9-170809474553}"/>
          </ac:spMkLst>
        </pc:spChg>
        <pc:spChg chg="add">
          <ac:chgData name="Preston Moore" userId="ba2a6f943c9fe47b" providerId="Windows Live" clId="Web-{14A99102-7FEB-40A3-8F22-3626BF15360C}" dt="2023-07-26T02:01:10.985" v="15"/>
          <ac:spMkLst>
            <pc:docMk/>
            <pc:sldMk cId="148114319" sldId="276"/>
            <ac:spMk id="12" creationId="{5298780A-33B9-4EA2-8F67-DE68AD62841B}"/>
          </ac:spMkLst>
        </pc:spChg>
        <pc:spChg chg="add">
          <ac:chgData name="Preston Moore" userId="ba2a6f943c9fe47b" providerId="Windows Live" clId="Web-{14A99102-7FEB-40A3-8F22-3626BF15360C}" dt="2023-07-26T02:01:10.985" v="15"/>
          <ac:spMkLst>
            <pc:docMk/>
            <pc:sldMk cId="148114319" sldId="276"/>
            <ac:spMk id="14" creationId="{7F488E8B-4E1E-4402-8935-D4E6C02615C7}"/>
          </ac:spMkLst>
        </pc:spChg>
      </pc:sldChg>
      <pc:sldChg chg="modSp">
        <pc:chgData name="Preston Moore" userId="ba2a6f943c9fe47b" providerId="Windows Live" clId="Web-{14A99102-7FEB-40A3-8F22-3626BF15360C}" dt="2023-07-26T01:59:24.701" v="5" actId="14100"/>
        <pc:sldMkLst>
          <pc:docMk/>
          <pc:sldMk cId="1434679925" sldId="312"/>
        </pc:sldMkLst>
        <pc:picChg chg="mod">
          <ac:chgData name="Preston Moore" userId="ba2a6f943c9fe47b" providerId="Windows Live" clId="Web-{14A99102-7FEB-40A3-8F22-3626BF15360C}" dt="2023-07-26T01:59:24.701" v="5" actId="14100"/>
          <ac:picMkLst>
            <pc:docMk/>
            <pc:sldMk cId="1434679925" sldId="312"/>
            <ac:picMk id="2" creationId="{F496AC4D-9516-905F-F256-78D606CFF274}"/>
          </ac:picMkLst>
        </pc:picChg>
      </pc:sldChg>
      <pc:sldChg chg="addSp modSp mod setBg">
        <pc:chgData name="Preston Moore" userId="ba2a6f943c9fe47b" providerId="Windows Live" clId="Web-{14A99102-7FEB-40A3-8F22-3626BF15360C}" dt="2023-07-26T01:59:40.092" v="11"/>
        <pc:sldMkLst>
          <pc:docMk/>
          <pc:sldMk cId="1756972646" sldId="313"/>
        </pc:sldMkLst>
        <pc:spChg chg="mod">
          <ac:chgData name="Preston Moore" userId="ba2a6f943c9fe47b" providerId="Windows Live" clId="Web-{14A99102-7FEB-40A3-8F22-3626BF15360C}" dt="2023-07-26T01:59:40.092" v="11"/>
          <ac:spMkLst>
            <pc:docMk/>
            <pc:sldMk cId="1756972646" sldId="313"/>
            <ac:spMk id="3" creationId="{79B32320-42D4-49FA-8047-C080B444B3AE}"/>
          </ac:spMkLst>
        </pc:spChg>
        <pc:spChg chg="mod ord">
          <ac:chgData name="Preston Moore" userId="ba2a6f943c9fe47b" providerId="Windows Live" clId="Web-{14A99102-7FEB-40A3-8F22-3626BF15360C}" dt="2023-07-26T01:59:40.092" v="11"/>
          <ac:spMkLst>
            <pc:docMk/>
            <pc:sldMk cId="1756972646" sldId="313"/>
            <ac:spMk id="4" creationId="{D528596A-0847-664A-9D47-5096383E5E09}"/>
          </ac:spMkLst>
        </pc:spChg>
        <pc:spChg chg="mod ord">
          <ac:chgData name="Preston Moore" userId="ba2a6f943c9fe47b" providerId="Windows Live" clId="Web-{14A99102-7FEB-40A3-8F22-3626BF15360C}" dt="2023-07-26T01:59:40.092" v="11"/>
          <ac:spMkLst>
            <pc:docMk/>
            <pc:sldMk cId="1756972646" sldId="313"/>
            <ac:spMk id="5" creationId="{1B07C49E-AFFC-EC46-8930-E4D428F5F943}"/>
          </ac:spMkLst>
        </pc:spChg>
        <pc:spChg chg="add">
          <ac:chgData name="Preston Moore" userId="ba2a6f943c9fe47b" providerId="Windows Live" clId="Web-{14A99102-7FEB-40A3-8F22-3626BF15360C}" dt="2023-07-26T01:59:40.092" v="11"/>
          <ac:spMkLst>
            <pc:docMk/>
            <pc:sldMk cId="1756972646" sldId="313"/>
            <ac:spMk id="10" creationId="{2B97F24A-32CE-4C1C-A50D-3016B394DCFB}"/>
          </ac:spMkLst>
        </pc:spChg>
        <pc:spChg chg="add">
          <ac:chgData name="Preston Moore" userId="ba2a6f943c9fe47b" providerId="Windows Live" clId="Web-{14A99102-7FEB-40A3-8F22-3626BF15360C}" dt="2023-07-26T01:59:40.092" v="11"/>
          <ac:spMkLst>
            <pc:docMk/>
            <pc:sldMk cId="1756972646" sldId="313"/>
            <ac:spMk id="12" creationId="{CD8B4F24-440B-49E9-B85D-733523DC064B}"/>
          </ac:spMkLst>
        </pc:spChg>
        <pc:picChg chg="mod">
          <ac:chgData name="Preston Moore" userId="ba2a6f943c9fe47b" providerId="Windows Live" clId="Web-{14A99102-7FEB-40A3-8F22-3626BF15360C}" dt="2023-07-26T01:59:40.092" v="11"/>
          <ac:picMkLst>
            <pc:docMk/>
            <pc:sldMk cId="1756972646" sldId="313"/>
            <ac:picMk id="2" creationId="{CF549DED-DDBF-9B8A-ED4F-CE2228CF512B}"/>
          </ac:picMkLst>
        </pc:picChg>
      </pc:sldChg>
      <pc:sldChg chg="addSp modSp mod setBg">
        <pc:chgData name="Preston Moore" userId="ba2a6f943c9fe47b" providerId="Windows Live" clId="Web-{14A99102-7FEB-40A3-8F22-3626BF15360C}" dt="2023-07-26T01:59:33.092" v="9"/>
        <pc:sldMkLst>
          <pc:docMk/>
          <pc:sldMk cId="639399535" sldId="314"/>
        </pc:sldMkLst>
        <pc:spChg chg="mod ord">
          <ac:chgData name="Preston Moore" userId="ba2a6f943c9fe47b" providerId="Windows Live" clId="Web-{14A99102-7FEB-40A3-8F22-3626BF15360C}" dt="2023-07-26T01:59:33.092" v="9"/>
          <ac:spMkLst>
            <pc:docMk/>
            <pc:sldMk cId="639399535" sldId="314"/>
            <ac:spMk id="4" creationId="{D528596A-0847-664A-9D47-5096383E5E09}"/>
          </ac:spMkLst>
        </pc:spChg>
        <pc:spChg chg="mod ord">
          <ac:chgData name="Preston Moore" userId="ba2a6f943c9fe47b" providerId="Windows Live" clId="Web-{14A99102-7FEB-40A3-8F22-3626BF15360C}" dt="2023-07-26T01:59:33.092" v="9"/>
          <ac:spMkLst>
            <pc:docMk/>
            <pc:sldMk cId="639399535" sldId="314"/>
            <ac:spMk id="5" creationId="{1B07C49E-AFFC-EC46-8930-E4D428F5F943}"/>
          </ac:spMkLst>
        </pc:spChg>
        <pc:spChg chg="mod">
          <ac:chgData name="Preston Moore" userId="ba2a6f943c9fe47b" providerId="Windows Live" clId="Web-{14A99102-7FEB-40A3-8F22-3626BF15360C}" dt="2023-07-26T01:59:33.092" v="9"/>
          <ac:spMkLst>
            <pc:docMk/>
            <pc:sldMk cId="639399535" sldId="314"/>
            <ac:spMk id="8" creationId="{952C2E9C-C6BE-40BD-A406-CFB441363CBA}"/>
          </ac:spMkLst>
        </pc:spChg>
        <pc:spChg chg="add">
          <ac:chgData name="Preston Moore" userId="ba2a6f943c9fe47b" providerId="Windows Live" clId="Web-{14A99102-7FEB-40A3-8F22-3626BF15360C}" dt="2023-07-26T01:59:33.092" v="9"/>
          <ac:spMkLst>
            <pc:docMk/>
            <pc:sldMk cId="639399535" sldId="314"/>
            <ac:spMk id="13" creationId="{743AA782-23D1-4521-8CAD-47662984AA08}"/>
          </ac:spMkLst>
        </pc:spChg>
        <pc:spChg chg="add">
          <ac:chgData name="Preston Moore" userId="ba2a6f943c9fe47b" providerId="Windows Live" clId="Web-{14A99102-7FEB-40A3-8F22-3626BF15360C}" dt="2023-07-26T01:59:33.092" v="9"/>
          <ac:spMkLst>
            <pc:docMk/>
            <pc:sldMk cId="639399535" sldId="314"/>
            <ac:spMk id="15" creationId="{650D18FE-0824-4A46-B22C-A86B52E5780A}"/>
          </ac:spMkLst>
        </pc:spChg>
        <pc:picChg chg="mod">
          <ac:chgData name="Preston Moore" userId="ba2a6f943c9fe47b" providerId="Windows Live" clId="Web-{14A99102-7FEB-40A3-8F22-3626BF15360C}" dt="2023-07-26T01:59:33.092" v="9"/>
          <ac:picMkLst>
            <pc:docMk/>
            <pc:sldMk cId="639399535" sldId="314"/>
            <ac:picMk id="2" creationId="{4EF0681D-4469-2AD9-3F00-61360BD67014}"/>
          </ac:picMkLst>
        </pc:picChg>
      </pc:sldChg>
      <pc:sldChg chg="addSp modSp mod setBg">
        <pc:chgData name="Preston Moore" userId="ba2a6f943c9fe47b" providerId="Windows Live" clId="Web-{14A99102-7FEB-40A3-8F22-3626BF15360C}" dt="2023-07-26T01:59:46.467" v="12"/>
        <pc:sldMkLst>
          <pc:docMk/>
          <pc:sldMk cId="3566646398" sldId="315"/>
        </pc:sldMkLst>
        <pc:spChg chg="mod">
          <ac:chgData name="Preston Moore" userId="ba2a6f943c9fe47b" providerId="Windows Live" clId="Web-{14A99102-7FEB-40A3-8F22-3626BF15360C}" dt="2023-07-26T01:59:46.467" v="12"/>
          <ac:spMkLst>
            <pc:docMk/>
            <pc:sldMk cId="3566646398" sldId="315"/>
            <ac:spMk id="3" creationId="{2A7EB98F-A25F-4357-9775-478FC17F7F83}"/>
          </ac:spMkLst>
        </pc:spChg>
        <pc:spChg chg="mod ord">
          <ac:chgData name="Preston Moore" userId="ba2a6f943c9fe47b" providerId="Windows Live" clId="Web-{14A99102-7FEB-40A3-8F22-3626BF15360C}" dt="2023-07-26T01:59:46.467" v="12"/>
          <ac:spMkLst>
            <pc:docMk/>
            <pc:sldMk cId="3566646398" sldId="315"/>
            <ac:spMk id="4" creationId="{D528596A-0847-664A-9D47-5096383E5E09}"/>
          </ac:spMkLst>
        </pc:spChg>
        <pc:spChg chg="mod ord">
          <ac:chgData name="Preston Moore" userId="ba2a6f943c9fe47b" providerId="Windows Live" clId="Web-{14A99102-7FEB-40A3-8F22-3626BF15360C}" dt="2023-07-26T01:59:46.467" v="12"/>
          <ac:spMkLst>
            <pc:docMk/>
            <pc:sldMk cId="3566646398" sldId="315"/>
            <ac:spMk id="5" creationId="{1B07C49E-AFFC-EC46-8930-E4D428F5F943}"/>
          </ac:spMkLst>
        </pc:spChg>
        <pc:spChg chg="add">
          <ac:chgData name="Preston Moore" userId="ba2a6f943c9fe47b" providerId="Windows Live" clId="Web-{14A99102-7FEB-40A3-8F22-3626BF15360C}" dt="2023-07-26T01:59:46.467" v="12"/>
          <ac:spMkLst>
            <pc:docMk/>
            <pc:sldMk cId="3566646398" sldId="315"/>
            <ac:spMk id="10" creationId="{7B831B6F-405A-4B47-B9BB-5CA88F285844}"/>
          </ac:spMkLst>
        </pc:spChg>
        <pc:spChg chg="add">
          <ac:chgData name="Preston Moore" userId="ba2a6f943c9fe47b" providerId="Windows Live" clId="Web-{14A99102-7FEB-40A3-8F22-3626BF15360C}" dt="2023-07-26T01:59:46.467" v="12"/>
          <ac:spMkLst>
            <pc:docMk/>
            <pc:sldMk cId="3566646398" sldId="315"/>
            <ac:spMk id="12" creationId="{953EE71A-6488-4203-A7C4-77102FD0DCCA}"/>
          </ac:spMkLst>
        </pc:spChg>
        <pc:picChg chg="mod">
          <ac:chgData name="Preston Moore" userId="ba2a6f943c9fe47b" providerId="Windows Live" clId="Web-{14A99102-7FEB-40A3-8F22-3626BF15360C}" dt="2023-07-26T01:59:46.467" v="12"/>
          <ac:picMkLst>
            <pc:docMk/>
            <pc:sldMk cId="3566646398" sldId="315"/>
            <ac:picMk id="2" creationId="{BF72561D-C38A-2D02-9C80-1C801D923F4C}"/>
          </ac:picMkLst>
        </pc:picChg>
      </pc:sldChg>
      <pc:sldChg chg="addSp modSp mod setBg">
        <pc:chgData name="Preston Moore" userId="ba2a6f943c9fe47b" providerId="Windows Live" clId="Web-{14A99102-7FEB-40A3-8F22-3626BF15360C}" dt="2023-07-26T01:59:50.483" v="13"/>
        <pc:sldMkLst>
          <pc:docMk/>
          <pc:sldMk cId="1398439132" sldId="316"/>
        </pc:sldMkLst>
        <pc:spChg chg="mod">
          <ac:chgData name="Preston Moore" userId="ba2a6f943c9fe47b" providerId="Windows Live" clId="Web-{14A99102-7FEB-40A3-8F22-3626BF15360C}" dt="2023-07-26T01:59:50.483" v="13"/>
          <ac:spMkLst>
            <pc:docMk/>
            <pc:sldMk cId="1398439132" sldId="316"/>
            <ac:spMk id="3" creationId="{964DA114-677C-40D8-8FFA-43531834CFBF}"/>
          </ac:spMkLst>
        </pc:spChg>
        <pc:spChg chg="mod ord">
          <ac:chgData name="Preston Moore" userId="ba2a6f943c9fe47b" providerId="Windows Live" clId="Web-{14A99102-7FEB-40A3-8F22-3626BF15360C}" dt="2023-07-26T01:59:50.483" v="13"/>
          <ac:spMkLst>
            <pc:docMk/>
            <pc:sldMk cId="1398439132" sldId="316"/>
            <ac:spMk id="4" creationId="{D528596A-0847-664A-9D47-5096383E5E09}"/>
          </ac:spMkLst>
        </pc:spChg>
        <pc:spChg chg="mod ord">
          <ac:chgData name="Preston Moore" userId="ba2a6f943c9fe47b" providerId="Windows Live" clId="Web-{14A99102-7FEB-40A3-8F22-3626BF15360C}" dt="2023-07-26T01:59:50.483" v="13"/>
          <ac:spMkLst>
            <pc:docMk/>
            <pc:sldMk cId="1398439132" sldId="316"/>
            <ac:spMk id="5" creationId="{1B07C49E-AFFC-EC46-8930-E4D428F5F943}"/>
          </ac:spMkLst>
        </pc:spChg>
        <pc:spChg chg="add">
          <ac:chgData name="Preston Moore" userId="ba2a6f943c9fe47b" providerId="Windows Live" clId="Web-{14A99102-7FEB-40A3-8F22-3626BF15360C}" dt="2023-07-26T01:59:50.483" v="13"/>
          <ac:spMkLst>
            <pc:docMk/>
            <pc:sldMk cId="1398439132" sldId="316"/>
            <ac:spMk id="10" creationId="{2B97F24A-32CE-4C1C-A50D-3016B394DCFB}"/>
          </ac:spMkLst>
        </pc:spChg>
        <pc:spChg chg="add">
          <ac:chgData name="Preston Moore" userId="ba2a6f943c9fe47b" providerId="Windows Live" clId="Web-{14A99102-7FEB-40A3-8F22-3626BF15360C}" dt="2023-07-26T01:59:50.483" v="13"/>
          <ac:spMkLst>
            <pc:docMk/>
            <pc:sldMk cId="1398439132" sldId="316"/>
            <ac:spMk id="12" creationId="{CD8B4F24-440B-49E9-B85D-733523DC064B}"/>
          </ac:spMkLst>
        </pc:spChg>
        <pc:picChg chg="add mod">
          <ac:chgData name="Preston Moore" userId="ba2a6f943c9fe47b" providerId="Windows Live" clId="Web-{14A99102-7FEB-40A3-8F22-3626BF15360C}" dt="2023-07-26T01:59:50.483" v="13"/>
          <ac:picMkLst>
            <pc:docMk/>
            <pc:sldMk cId="1398439132" sldId="316"/>
            <ac:picMk id="2" creationId="{337D5743-27B6-01CB-C005-D0E4B06251CA}"/>
          </ac:picMkLst>
        </pc:picChg>
      </pc:sldChg>
      <pc:sldChg chg="addSp modSp mod setBg">
        <pc:chgData name="Preston Moore" userId="ba2a6f943c9fe47b" providerId="Windows Live" clId="Web-{14A99102-7FEB-40A3-8F22-3626BF15360C}" dt="2023-07-26T01:59:55.389" v="14"/>
        <pc:sldMkLst>
          <pc:docMk/>
          <pc:sldMk cId="3975168428" sldId="317"/>
        </pc:sldMkLst>
        <pc:spChg chg="mod ord">
          <ac:chgData name="Preston Moore" userId="ba2a6f943c9fe47b" providerId="Windows Live" clId="Web-{14A99102-7FEB-40A3-8F22-3626BF15360C}" dt="2023-07-26T01:59:55.389" v="14"/>
          <ac:spMkLst>
            <pc:docMk/>
            <pc:sldMk cId="3975168428" sldId="317"/>
            <ac:spMk id="3" creationId="{04523243-E4D6-45EC-97C8-D44398FB7417}"/>
          </ac:spMkLst>
        </pc:spChg>
        <pc:spChg chg="mod ord">
          <ac:chgData name="Preston Moore" userId="ba2a6f943c9fe47b" providerId="Windows Live" clId="Web-{14A99102-7FEB-40A3-8F22-3626BF15360C}" dt="2023-07-26T01:59:55.389" v="14"/>
          <ac:spMkLst>
            <pc:docMk/>
            <pc:sldMk cId="3975168428" sldId="317"/>
            <ac:spMk id="4" creationId="{D528596A-0847-664A-9D47-5096383E5E09}"/>
          </ac:spMkLst>
        </pc:spChg>
        <pc:spChg chg="mod ord">
          <ac:chgData name="Preston Moore" userId="ba2a6f943c9fe47b" providerId="Windows Live" clId="Web-{14A99102-7FEB-40A3-8F22-3626BF15360C}" dt="2023-07-26T01:59:55.389" v="14"/>
          <ac:spMkLst>
            <pc:docMk/>
            <pc:sldMk cId="3975168428" sldId="317"/>
            <ac:spMk id="5" creationId="{1B07C49E-AFFC-EC46-8930-E4D428F5F943}"/>
          </ac:spMkLst>
        </pc:spChg>
        <pc:spChg chg="add">
          <ac:chgData name="Preston Moore" userId="ba2a6f943c9fe47b" providerId="Windows Live" clId="Web-{14A99102-7FEB-40A3-8F22-3626BF15360C}" dt="2023-07-26T01:59:55.389" v="14"/>
          <ac:spMkLst>
            <pc:docMk/>
            <pc:sldMk cId="3975168428" sldId="317"/>
            <ac:spMk id="10" creationId="{9D25F302-27C5-414F-97F8-6EA0A6C028BA}"/>
          </ac:spMkLst>
        </pc:spChg>
        <pc:spChg chg="add">
          <ac:chgData name="Preston Moore" userId="ba2a6f943c9fe47b" providerId="Windows Live" clId="Web-{14A99102-7FEB-40A3-8F22-3626BF15360C}" dt="2023-07-26T01:59:55.389" v="14"/>
          <ac:spMkLst>
            <pc:docMk/>
            <pc:sldMk cId="3975168428" sldId="317"/>
            <ac:spMk id="12" creationId="{830A36F8-48C2-4842-A87B-8CE8DF4E7FD2}"/>
          </ac:spMkLst>
        </pc:spChg>
        <pc:spChg chg="add">
          <ac:chgData name="Preston Moore" userId="ba2a6f943c9fe47b" providerId="Windows Live" clId="Web-{14A99102-7FEB-40A3-8F22-3626BF15360C}" dt="2023-07-26T01:59:55.389" v="14"/>
          <ac:spMkLst>
            <pc:docMk/>
            <pc:sldMk cId="3975168428" sldId="317"/>
            <ac:spMk id="14" creationId="{086A5A31-B10A-4793-84D4-D785959AE5B8}"/>
          </ac:spMkLst>
        </pc:spChg>
        <pc:picChg chg="add mod">
          <ac:chgData name="Preston Moore" userId="ba2a6f943c9fe47b" providerId="Windows Live" clId="Web-{14A99102-7FEB-40A3-8F22-3626BF15360C}" dt="2023-07-26T01:59:55.389" v="14"/>
          <ac:picMkLst>
            <pc:docMk/>
            <pc:sldMk cId="3975168428" sldId="317"/>
            <ac:picMk id="2" creationId="{71B9FA6F-F2D2-5C5E-21D0-7C29F1FF581D}"/>
          </ac:picMkLst>
        </pc:picChg>
      </pc:sldChg>
    </pc:docChg>
  </pc:docChgLst>
  <pc:docChgLst>
    <pc:chgData name="Preston Moore" userId="ba2a6f943c9fe47b" providerId="Windows Live" clId="Web-{0C48B45D-AEEB-4E79-A267-CD0453C2010F}"/>
    <pc:docChg chg="addSld modSld sldOrd">
      <pc:chgData name="Preston Moore" userId="ba2a6f943c9fe47b" providerId="Windows Live" clId="Web-{0C48B45D-AEEB-4E79-A267-CD0453C2010F}" dt="2023-07-15T21:37:01.862" v="202"/>
      <pc:docMkLst>
        <pc:docMk/>
      </pc:docMkLst>
      <pc:sldChg chg="addSp modSp mod setBg">
        <pc:chgData name="Preston Moore" userId="ba2a6f943c9fe47b" providerId="Windows Live" clId="Web-{0C48B45D-AEEB-4E79-A267-CD0453C2010F}" dt="2023-07-15T21:16:08.594" v="85" actId="20577"/>
        <pc:sldMkLst>
          <pc:docMk/>
          <pc:sldMk cId="981671777" sldId="296"/>
        </pc:sldMkLst>
        <pc:spChg chg="mod">
          <ac:chgData name="Preston Moore" userId="ba2a6f943c9fe47b" providerId="Windows Live" clId="Web-{0C48B45D-AEEB-4E79-A267-CD0453C2010F}" dt="2023-07-15T21:12:39.495" v="12" actId="20577"/>
          <ac:spMkLst>
            <pc:docMk/>
            <pc:sldMk cId="981671777" sldId="296"/>
            <ac:spMk id="2" creationId="{54176327-8CC4-4356-8BBB-DC4965CE9857}"/>
          </ac:spMkLst>
        </pc:spChg>
        <pc:spChg chg="mod ord">
          <ac:chgData name="Preston Moore" userId="ba2a6f943c9fe47b" providerId="Windows Live" clId="Web-{0C48B45D-AEEB-4E79-A267-CD0453C2010F}" dt="2023-07-15T21:12:21.057" v="5"/>
          <ac:spMkLst>
            <pc:docMk/>
            <pc:sldMk cId="981671777" sldId="296"/>
            <ac:spMk id="3" creationId="{8C82F32A-22A5-0046-9FAC-5295E4FA5A12}"/>
          </ac:spMkLst>
        </pc:spChg>
        <pc:spChg chg="mod ord">
          <ac:chgData name="Preston Moore" userId="ba2a6f943c9fe47b" providerId="Windows Live" clId="Web-{0C48B45D-AEEB-4E79-A267-CD0453C2010F}" dt="2023-07-15T21:16:08.594" v="85" actId="20577"/>
          <ac:spMkLst>
            <pc:docMk/>
            <pc:sldMk cId="981671777" sldId="296"/>
            <ac:spMk id="5" creationId="{85D9F803-CDBC-C74C-AF1B-2B5937D1C241}"/>
          </ac:spMkLst>
        </pc:spChg>
        <pc:picChg chg="add mod">
          <ac:chgData name="Preston Moore" userId="ba2a6f943c9fe47b" providerId="Windows Live" clId="Web-{0C48B45D-AEEB-4E79-A267-CD0453C2010F}" dt="2023-07-15T21:12:21.057" v="5"/>
          <ac:picMkLst>
            <pc:docMk/>
            <pc:sldMk cId="981671777" sldId="296"/>
            <ac:picMk id="4" creationId="{E5D38914-862C-A98D-6C26-7759D72177A8}"/>
          </ac:picMkLst>
        </pc:picChg>
      </pc:sldChg>
      <pc:sldChg chg="addSp delSp modSp mod setBg">
        <pc:chgData name="Preston Moore" userId="ba2a6f943c9fe47b" providerId="Windows Live" clId="Web-{0C48B45D-AEEB-4E79-A267-CD0453C2010F}" dt="2023-07-15T21:32:10.965" v="179" actId="20577"/>
        <pc:sldMkLst>
          <pc:docMk/>
          <pc:sldMk cId="239597884" sldId="318"/>
        </pc:sldMkLst>
        <pc:spChg chg="mod ord">
          <ac:chgData name="Preston Moore" userId="ba2a6f943c9fe47b" providerId="Windows Live" clId="Web-{0C48B45D-AEEB-4E79-A267-CD0453C2010F}" dt="2023-07-15T21:26:17.409" v="149"/>
          <ac:spMkLst>
            <pc:docMk/>
            <pc:sldMk cId="239597884" sldId="318"/>
            <ac:spMk id="3" creationId="{8C82F32A-22A5-0046-9FAC-5295E4FA5A12}"/>
          </ac:spMkLst>
        </pc:spChg>
        <pc:spChg chg="del mod">
          <ac:chgData name="Preston Moore" userId="ba2a6f943c9fe47b" providerId="Windows Live" clId="Web-{0C48B45D-AEEB-4E79-A267-CD0453C2010F}" dt="2023-07-15T21:18:05.675" v="97"/>
          <ac:spMkLst>
            <pc:docMk/>
            <pc:sldMk cId="239597884" sldId="318"/>
            <ac:spMk id="5" creationId="{85D9F803-CDBC-C74C-AF1B-2B5937D1C241}"/>
          </ac:spMkLst>
        </pc:spChg>
        <pc:spChg chg="mod">
          <ac:chgData name="Preston Moore" userId="ba2a6f943c9fe47b" providerId="Windows Live" clId="Web-{0C48B45D-AEEB-4E79-A267-CD0453C2010F}" dt="2023-07-15T21:26:17.409" v="149"/>
          <ac:spMkLst>
            <pc:docMk/>
            <pc:sldMk cId="239597884" sldId="318"/>
            <ac:spMk id="8" creationId="{2E0ECA32-E146-40DA-85CD-9677244BC3EC}"/>
          </ac:spMkLst>
        </pc:spChg>
        <pc:spChg chg="add del">
          <ac:chgData name="Preston Moore" userId="ba2a6f943c9fe47b" providerId="Windows Live" clId="Web-{0C48B45D-AEEB-4E79-A267-CD0453C2010F}" dt="2023-07-15T21:26:17.409" v="149"/>
          <ac:spMkLst>
            <pc:docMk/>
            <pc:sldMk cId="239597884" sldId="318"/>
            <ac:spMk id="14" creationId="{35DB3719-6FDC-4E5D-891D-FF40B7300F64}"/>
          </ac:spMkLst>
        </pc:spChg>
        <pc:spChg chg="add del">
          <ac:chgData name="Preston Moore" userId="ba2a6f943c9fe47b" providerId="Windows Live" clId="Web-{0C48B45D-AEEB-4E79-A267-CD0453C2010F}" dt="2023-07-15T21:26:17.409" v="149"/>
          <ac:spMkLst>
            <pc:docMk/>
            <pc:sldMk cId="239597884" sldId="318"/>
            <ac:spMk id="16" creationId="{E0CBAC23-2E3F-4A90-BA59-F8299F6A5439}"/>
          </ac:spMkLst>
        </pc:spChg>
        <pc:spChg chg="add">
          <ac:chgData name="Preston Moore" userId="ba2a6f943c9fe47b" providerId="Windows Live" clId="Web-{0C48B45D-AEEB-4E79-A267-CD0453C2010F}" dt="2023-07-15T21:26:17.409" v="149"/>
          <ac:spMkLst>
            <pc:docMk/>
            <pc:sldMk cId="239597884" sldId="318"/>
            <ac:spMk id="23" creationId="{8181FC64-B306-4821-98E2-780662EFC486}"/>
          </ac:spMkLst>
        </pc:spChg>
        <pc:spChg chg="add">
          <ac:chgData name="Preston Moore" userId="ba2a6f943c9fe47b" providerId="Windows Live" clId="Web-{0C48B45D-AEEB-4E79-A267-CD0453C2010F}" dt="2023-07-15T21:26:17.409" v="149"/>
          <ac:spMkLst>
            <pc:docMk/>
            <pc:sldMk cId="239597884" sldId="318"/>
            <ac:spMk id="25" creationId="{5871FC61-DD4E-47D4-81FD-8A7E7D12B371}"/>
          </ac:spMkLst>
        </pc:spChg>
        <pc:spChg chg="add">
          <ac:chgData name="Preston Moore" userId="ba2a6f943c9fe47b" providerId="Windows Live" clId="Web-{0C48B45D-AEEB-4E79-A267-CD0453C2010F}" dt="2023-07-15T21:26:17.409" v="149"/>
          <ac:spMkLst>
            <pc:docMk/>
            <pc:sldMk cId="239597884" sldId="318"/>
            <ac:spMk id="27" creationId="{F9EC3F91-A75C-4F74-867E-E4C28C13546B}"/>
          </ac:spMkLst>
        </pc:spChg>
        <pc:spChg chg="add">
          <ac:chgData name="Preston Moore" userId="ba2a6f943c9fe47b" providerId="Windows Live" clId="Web-{0C48B45D-AEEB-4E79-A267-CD0453C2010F}" dt="2023-07-15T21:26:17.409" v="149"/>
          <ac:spMkLst>
            <pc:docMk/>
            <pc:sldMk cId="239597884" sldId="318"/>
            <ac:spMk id="29" creationId="{829A1E2C-5AC8-40FC-99E9-832069D39792}"/>
          </ac:spMkLst>
        </pc:spChg>
        <pc:graphicFrameChg chg="add mod modGraphic">
          <ac:chgData name="Preston Moore" userId="ba2a6f943c9fe47b" providerId="Windows Live" clId="Web-{0C48B45D-AEEB-4E79-A267-CD0453C2010F}" dt="2023-07-15T21:32:10.965" v="179" actId="20577"/>
          <ac:graphicFrameMkLst>
            <pc:docMk/>
            <pc:sldMk cId="239597884" sldId="318"/>
            <ac:graphicFrameMk id="10" creationId="{46965E3E-4A9B-2EFF-9371-4AEFF0A2BB6F}"/>
          </ac:graphicFrameMkLst>
        </pc:graphicFrameChg>
        <pc:picChg chg="add mod ord">
          <ac:chgData name="Preston Moore" userId="ba2a6f943c9fe47b" providerId="Windows Live" clId="Web-{0C48B45D-AEEB-4E79-A267-CD0453C2010F}" dt="2023-07-15T21:26:23.019" v="150" actId="1076"/>
          <ac:picMkLst>
            <pc:docMk/>
            <pc:sldMk cId="239597884" sldId="318"/>
            <ac:picMk id="18" creationId="{F8F3BB23-A36B-2604-30CA-773FB4C116FA}"/>
          </ac:picMkLst>
        </pc:picChg>
      </pc:sldChg>
      <pc:sldChg chg="addSp delSp modSp add replId">
        <pc:chgData name="Preston Moore" userId="ba2a6f943c9fe47b" providerId="Windows Live" clId="Web-{0C48B45D-AEEB-4E79-A267-CD0453C2010F}" dt="2023-07-15T21:30:32.415" v="177" actId="20577"/>
        <pc:sldMkLst>
          <pc:docMk/>
          <pc:sldMk cId="4274313443" sldId="350"/>
        </pc:sldMkLst>
        <pc:spChg chg="mod">
          <ac:chgData name="Preston Moore" userId="ba2a6f943c9fe47b" providerId="Windows Live" clId="Web-{0C48B45D-AEEB-4E79-A267-CD0453C2010F}" dt="2023-07-15T21:29:51.727" v="173"/>
          <ac:spMkLst>
            <pc:docMk/>
            <pc:sldMk cId="4274313443" sldId="350"/>
            <ac:spMk id="3" creationId="{8C82F32A-22A5-0046-9FAC-5295E4FA5A12}"/>
          </ac:spMkLst>
        </pc:spChg>
        <pc:spChg chg="mod">
          <ac:chgData name="Preston Moore" userId="ba2a6f943c9fe47b" providerId="Windows Live" clId="Web-{0C48B45D-AEEB-4E79-A267-CD0453C2010F}" dt="2023-07-15T21:29:51.727" v="173"/>
          <ac:spMkLst>
            <pc:docMk/>
            <pc:sldMk cId="4274313443" sldId="350"/>
            <ac:spMk id="8" creationId="{2E0ECA32-E146-40DA-85CD-9677244BC3EC}"/>
          </ac:spMkLst>
        </pc:spChg>
        <pc:spChg chg="del">
          <ac:chgData name="Preston Moore" userId="ba2a6f943c9fe47b" providerId="Windows Live" clId="Web-{0C48B45D-AEEB-4E79-A267-CD0453C2010F}" dt="2023-07-15T21:29:51.727" v="173"/>
          <ac:spMkLst>
            <pc:docMk/>
            <pc:sldMk cId="4274313443" sldId="350"/>
            <ac:spMk id="23" creationId="{8181FC64-B306-4821-98E2-780662EFC486}"/>
          </ac:spMkLst>
        </pc:spChg>
        <pc:spChg chg="del">
          <ac:chgData name="Preston Moore" userId="ba2a6f943c9fe47b" providerId="Windows Live" clId="Web-{0C48B45D-AEEB-4E79-A267-CD0453C2010F}" dt="2023-07-15T21:29:51.727" v="173"/>
          <ac:spMkLst>
            <pc:docMk/>
            <pc:sldMk cId="4274313443" sldId="350"/>
            <ac:spMk id="25" creationId="{5871FC61-DD4E-47D4-81FD-8A7E7D12B371}"/>
          </ac:spMkLst>
        </pc:spChg>
        <pc:spChg chg="del">
          <ac:chgData name="Preston Moore" userId="ba2a6f943c9fe47b" providerId="Windows Live" clId="Web-{0C48B45D-AEEB-4E79-A267-CD0453C2010F}" dt="2023-07-15T21:29:51.727" v="173"/>
          <ac:spMkLst>
            <pc:docMk/>
            <pc:sldMk cId="4274313443" sldId="350"/>
            <ac:spMk id="27" creationId="{F9EC3F91-A75C-4F74-867E-E4C28C13546B}"/>
          </ac:spMkLst>
        </pc:spChg>
        <pc:spChg chg="del">
          <ac:chgData name="Preston Moore" userId="ba2a6f943c9fe47b" providerId="Windows Live" clId="Web-{0C48B45D-AEEB-4E79-A267-CD0453C2010F}" dt="2023-07-15T21:29:51.727" v="173"/>
          <ac:spMkLst>
            <pc:docMk/>
            <pc:sldMk cId="4274313443" sldId="350"/>
            <ac:spMk id="29" creationId="{829A1E2C-5AC8-40FC-99E9-832069D39792}"/>
          </ac:spMkLst>
        </pc:spChg>
        <pc:spChg chg="add">
          <ac:chgData name="Preston Moore" userId="ba2a6f943c9fe47b" providerId="Windows Live" clId="Web-{0C48B45D-AEEB-4E79-A267-CD0453C2010F}" dt="2023-07-15T21:29:51.727" v="173"/>
          <ac:spMkLst>
            <pc:docMk/>
            <pc:sldMk cId="4274313443" sldId="350"/>
            <ac:spMk id="57" creationId="{21AC6A30-4F22-4C0F-B278-19C5B8A80C55}"/>
          </ac:spMkLst>
        </pc:spChg>
        <pc:spChg chg="add">
          <ac:chgData name="Preston Moore" userId="ba2a6f943c9fe47b" providerId="Windows Live" clId="Web-{0C48B45D-AEEB-4E79-A267-CD0453C2010F}" dt="2023-07-15T21:29:51.727" v="173"/>
          <ac:spMkLst>
            <pc:docMk/>
            <pc:sldMk cId="4274313443" sldId="350"/>
            <ac:spMk id="59" creationId="{BB4335AD-65B1-44E4-90AF-264024FE4BD2}"/>
          </ac:spMkLst>
        </pc:spChg>
        <pc:graphicFrameChg chg="mod modGraphic">
          <ac:chgData name="Preston Moore" userId="ba2a6f943c9fe47b" providerId="Windows Live" clId="Web-{0C48B45D-AEEB-4E79-A267-CD0453C2010F}" dt="2023-07-15T21:30:32.415" v="177" actId="20577"/>
          <ac:graphicFrameMkLst>
            <pc:docMk/>
            <pc:sldMk cId="4274313443" sldId="350"/>
            <ac:graphicFrameMk id="10" creationId="{46965E3E-4A9B-2EFF-9371-4AEFF0A2BB6F}"/>
          </ac:graphicFrameMkLst>
        </pc:graphicFrameChg>
        <pc:picChg chg="del">
          <ac:chgData name="Preston Moore" userId="ba2a6f943c9fe47b" providerId="Windows Live" clId="Web-{0C48B45D-AEEB-4E79-A267-CD0453C2010F}" dt="2023-07-15T21:28:12.100" v="161"/>
          <ac:picMkLst>
            <pc:docMk/>
            <pc:sldMk cId="4274313443" sldId="350"/>
            <ac:picMk id="18" creationId="{F8F3BB23-A36B-2604-30CA-773FB4C116FA}"/>
          </ac:picMkLst>
        </pc:picChg>
        <pc:picChg chg="add mod ord">
          <ac:chgData name="Preston Moore" userId="ba2a6f943c9fe47b" providerId="Windows Live" clId="Web-{0C48B45D-AEEB-4E79-A267-CD0453C2010F}" dt="2023-07-15T21:29:51.727" v="173"/>
          <ac:picMkLst>
            <pc:docMk/>
            <pc:sldMk cId="4274313443" sldId="350"/>
            <ac:picMk id="51" creationId="{50D616D9-7102-5EDD-8D95-180D7D666DB7}"/>
          </ac:picMkLst>
        </pc:picChg>
        <pc:picChg chg="add mod ord">
          <ac:chgData name="Preston Moore" userId="ba2a6f943c9fe47b" providerId="Windows Live" clId="Web-{0C48B45D-AEEB-4E79-A267-CD0453C2010F}" dt="2023-07-15T21:29:51.727" v="173"/>
          <ac:picMkLst>
            <pc:docMk/>
            <pc:sldMk cId="4274313443" sldId="350"/>
            <ac:picMk id="52" creationId="{35A2FB65-4F98-4785-DDF1-63C684D2AF29}"/>
          </ac:picMkLst>
        </pc:picChg>
      </pc:sldChg>
      <pc:sldChg chg="addSp delSp modSp add ord replId">
        <pc:chgData name="Preston Moore" userId="ba2a6f943c9fe47b" providerId="Windows Live" clId="Web-{0C48B45D-AEEB-4E79-A267-CD0453C2010F}" dt="2023-07-15T21:37:01.862" v="202"/>
        <pc:sldMkLst>
          <pc:docMk/>
          <pc:sldMk cId="212572888" sldId="351"/>
        </pc:sldMkLst>
        <pc:spChg chg="mod">
          <ac:chgData name="Preston Moore" userId="ba2a6f943c9fe47b" providerId="Windows Live" clId="Web-{0C48B45D-AEEB-4E79-A267-CD0453C2010F}" dt="2023-07-15T21:37:01.862" v="202"/>
          <ac:spMkLst>
            <pc:docMk/>
            <pc:sldMk cId="212572888" sldId="351"/>
            <ac:spMk id="3" creationId="{8C82F32A-22A5-0046-9FAC-5295E4FA5A12}"/>
          </ac:spMkLst>
        </pc:spChg>
        <pc:spChg chg="mod">
          <ac:chgData name="Preston Moore" userId="ba2a6f943c9fe47b" providerId="Windows Live" clId="Web-{0C48B45D-AEEB-4E79-A267-CD0453C2010F}" dt="2023-07-15T21:37:01.862" v="202"/>
          <ac:spMkLst>
            <pc:docMk/>
            <pc:sldMk cId="212572888" sldId="351"/>
            <ac:spMk id="8" creationId="{2E0ECA32-E146-40DA-85CD-9677244BC3EC}"/>
          </ac:spMkLst>
        </pc:spChg>
        <pc:spChg chg="del">
          <ac:chgData name="Preston Moore" userId="ba2a6f943c9fe47b" providerId="Windows Live" clId="Web-{0C48B45D-AEEB-4E79-A267-CD0453C2010F}" dt="2023-07-15T21:35:56.392" v="198"/>
          <ac:spMkLst>
            <pc:docMk/>
            <pc:sldMk cId="212572888" sldId="351"/>
            <ac:spMk id="57" creationId="{21AC6A30-4F22-4C0F-B278-19C5B8A80C55}"/>
          </ac:spMkLst>
        </pc:spChg>
        <pc:spChg chg="del">
          <ac:chgData name="Preston Moore" userId="ba2a6f943c9fe47b" providerId="Windows Live" clId="Web-{0C48B45D-AEEB-4E79-A267-CD0453C2010F}" dt="2023-07-15T21:35:56.392" v="198"/>
          <ac:spMkLst>
            <pc:docMk/>
            <pc:sldMk cId="212572888" sldId="351"/>
            <ac:spMk id="59" creationId="{BB4335AD-65B1-44E4-90AF-264024FE4BD2}"/>
          </ac:spMkLst>
        </pc:spChg>
        <pc:spChg chg="add del">
          <ac:chgData name="Preston Moore" userId="ba2a6f943c9fe47b" providerId="Windows Live" clId="Web-{0C48B45D-AEEB-4E79-A267-CD0453C2010F}" dt="2023-07-15T21:37:01.862" v="202"/>
          <ac:spMkLst>
            <pc:docMk/>
            <pc:sldMk cId="212572888" sldId="351"/>
            <ac:spMk id="64" creationId="{8181FC64-B306-4821-98E2-780662EFC486}"/>
          </ac:spMkLst>
        </pc:spChg>
        <pc:spChg chg="add del">
          <ac:chgData name="Preston Moore" userId="ba2a6f943c9fe47b" providerId="Windows Live" clId="Web-{0C48B45D-AEEB-4E79-A267-CD0453C2010F}" dt="2023-07-15T21:37:01.862" v="202"/>
          <ac:spMkLst>
            <pc:docMk/>
            <pc:sldMk cId="212572888" sldId="351"/>
            <ac:spMk id="66" creationId="{5871FC61-DD4E-47D4-81FD-8A7E7D12B371}"/>
          </ac:spMkLst>
        </pc:spChg>
        <pc:spChg chg="add del">
          <ac:chgData name="Preston Moore" userId="ba2a6f943c9fe47b" providerId="Windows Live" clId="Web-{0C48B45D-AEEB-4E79-A267-CD0453C2010F}" dt="2023-07-15T21:37:01.862" v="202"/>
          <ac:spMkLst>
            <pc:docMk/>
            <pc:sldMk cId="212572888" sldId="351"/>
            <ac:spMk id="68" creationId="{F9EC3F91-A75C-4F74-867E-E4C28C13546B}"/>
          </ac:spMkLst>
        </pc:spChg>
        <pc:spChg chg="add del">
          <ac:chgData name="Preston Moore" userId="ba2a6f943c9fe47b" providerId="Windows Live" clId="Web-{0C48B45D-AEEB-4E79-A267-CD0453C2010F}" dt="2023-07-15T21:37:01.862" v="202"/>
          <ac:spMkLst>
            <pc:docMk/>
            <pc:sldMk cId="212572888" sldId="351"/>
            <ac:spMk id="70" creationId="{829A1E2C-5AC8-40FC-99E9-832069D39792}"/>
          </ac:spMkLst>
        </pc:spChg>
        <pc:spChg chg="add del">
          <ac:chgData name="Preston Moore" userId="ba2a6f943c9fe47b" providerId="Windows Live" clId="Web-{0C48B45D-AEEB-4E79-A267-CD0453C2010F}" dt="2023-07-15T21:37:01.846" v="201"/>
          <ac:spMkLst>
            <pc:docMk/>
            <pc:sldMk cId="212572888" sldId="351"/>
            <ac:spMk id="75" creationId="{8181FC64-B306-4821-98E2-780662EFC486}"/>
          </ac:spMkLst>
        </pc:spChg>
        <pc:spChg chg="add del">
          <ac:chgData name="Preston Moore" userId="ba2a6f943c9fe47b" providerId="Windows Live" clId="Web-{0C48B45D-AEEB-4E79-A267-CD0453C2010F}" dt="2023-07-15T21:37:01.846" v="201"/>
          <ac:spMkLst>
            <pc:docMk/>
            <pc:sldMk cId="212572888" sldId="351"/>
            <ac:spMk id="77" creationId="{7D0B7289-120F-44DC-9769-2E096993B140}"/>
          </ac:spMkLst>
        </pc:spChg>
        <pc:spChg chg="add del">
          <ac:chgData name="Preston Moore" userId="ba2a6f943c9fe47b" providerId="Windows Live" clId="Web-{0C48B45D-AEEB-4E79-A267-CD0453C2010F}" dt="2023-07-15T21:37:01.846" v="201"/>
          <ac:spMkLst>
            <pc:docMk/>
            <pc:sldMk cId="212572888" sldId="351"/>
            <ac:spMk id="79" creationId="{158468AF-8ABA-4771-9770-C8C79C0E6155}"/>
          </ac:spMkLst>
        </pc:spChg>
        <pc:spChg chg="add del">
          <ac:chgData name="Preston Moore" userId="ba2a6f943c9fe47b" providerId="Windows Live" clId="Web-{0C48B45D-AEEB-4E79-A267-CD0453C2010F}" dt="2023-07-15T21:37:01.846" v="201"/>
          <ac:spMkLst>
            <pc:docMk/>
            <pc:sldMk cId="212572888" sldId="351"/>
            <ac:spMk id="81" creationId="{430FFA19-9577-4BA8-B103-A75613F3FA9A}"/>
          </ac:spMkLst>
        </pc:spChg>
        <pc:spChg chg="add">
          <ac:chgData name="Preston Moore" userId="ba2a6f943c9fe47b" providerId="Windows Live" clId="Web-{0C48B45D-AEEB-4E79-A267-CD0453C2010F}" dt="2023-07-15T21:37:01.862" v="202"/>
          <ac:spMkLst>
            <pc:docMk/>
            <pc:sldMk cId="212572888" sldId="351"/>
            <ac:spMk id="83" creationId="{B34F5AD2-EDBD-4BBD-A55C-EAFFD0C7097A}"/>
          </ac:spMkLst>
        </pc:spChg>
        <pc:spChg chg="add">
          <ac:chgData name="Preston Moore" userId="ba2a6f943c9fe47b" providerId="Windows Live" clId="Web-{0C48B45D-AEEB-4E79-A267-CD0453C2010F}" dt="2023-07-15T21:37:01.862" v="202"/>
          <ac:spMkLst>
            <pc:docMk/>
            <pc:sldMk cId="212572888" sldId="351"/>
            <ac:spMk id="84" creationId="{C3896A03-3945-419A-B66B-4EE266EDD152}"/>
          </ac:spMkLst>
        </pc:spChg>
        <pc:spChg chg="add">
          <ac:chgData name="Preston Moore" userId="ba2a6f943c9fe47b" providerId="Windows Live" clId="Web-{0C48B45D-AEEB-4E79-A267-CD0453C2010F}" dt="2023-07-15T21:37:01.862" v="202"/>
          <ac:spMkLst>
            <pc:docMk/>
            <pc:sldMk cId="212572888" sldId="351"/>
            <ac:spMk id="85" creationId="{450D3AD2-FA80-415F-A9CE-54D884561CD7}"/>
          </ac:spMkLst>
        </pc:spChg>
        <pc:graphicFrameChg chg="mod modGraphic">
          <ac:chgData name="Preston Moore" userId="ba2a6f943c9fe47b" providerId="Windows Live" clId="Web-{0C48B45D-AEEB-4E79-A267-CD0453C2010F}" dt="2023-07-15T21:37:01.862" v="202"/>
          <ac:graphicFrameMkLst>
            <pc:docMk/>
            <pc:sldMk cId="212572888" sldId="351"/>
            <ac:graphicFrameMk id="10" creationId="{46965E3E-4A9B-2EFF-9371-4AEFF0A2BB6F}"/>
          </ac:graphicFrameMkLst>
        </pc:graphicFrameChg>
        <pc:picChg chg="add mod ord">
          <ac:chgData name="Preston Moore" userId="ba2a6f943c9fe47b" providerId="Windows Live" clId="Web-{0C48B45D-AEEB-4E79-A267-CD0453C2010F}" dt="2023-07-15T21:37:01.862" v="202"/>
          <ac:picMkLst>
            <pc:docMk/>
            <pc:sldMk cId="212572888" sldId="351"/>
            <ac:picMk id="19" creationId="{52B64DBE-D202-C883-0F51-E21BFA45853C}"/>
          </ac:picMkLst>
        </pc:picChg>
        <pc:picChg chg="del">
          <ac:chgData name="Preston Moore" userId="ba2a6f943c9fe47b" providerId="Windows Live" clId="Web-{0C48B45D-AEEB-4E79-A267-CD0453C2010F}" dt="2023-07-15T21:34:32.499" v="182"/>
          <ac:picMkLst>
            <pc:docMk/>
            <pc:sldMk cId="212572888" sldId="351"/>
            <ac:picMk id="51" creationId="{50D616D9-7102-5EDD-8D95-180D7D666DB7}"/>
          </ac:picMkLst>
        </pc:picChg>
        <pc:picChg chg="del">
          <ac:chgData name="Preston Moore" userId="ba2a6f943c9fe47b" providerId="Windows Live" clId="Web-{0C48B45D-AEEB-4E79-A267-CD0453C2010F}" dt="2023-07-15T21:34:33.780" v="183"/>
          <ac:picMkLst>
            <pc:docMk/>
            <pc:sldMk cId="212572888" sldId="351"/>
            <ac:picMk id="52" creationId="{35A2FB65-4F98-4785-DDF1-63C684D2AF29}"/>
          </ac:picMkLst>
        </pc:picChg>
      </pc:sldChg>
    </pc:docChg>
  </pc:docChgLst>
  <pc:docChgLst>
    <pc:chgData name="Preston Moore" userId="ba2a6f943c9fe47b" providerId="Windows Live" clId="Web-{A72B50DA-5A33-4F1D-A1A7-9100BA1F4218}"/>
    <pc:docChg chg="modSld">
      <pc:chgData name="Preston Moore" userId="ba2a6f943c9fe47b" providerId="Windows Live" clId="Web-{A72B50DA-5A33-4F1D-A1A7-9100BA1F4218}" dt="2023-07-26T03:03:50.882" v="986" actId="20577"/>
      <pc:docMkLst>
        <pc:docMk/>
      </pc:docMkLst>
      <pc:sldChg chg="modSp">
        <pc:chgData name="Preston Moore" userId="ba2a6f943c9fe47b" providerId="Windows Live" clId="Web-{A72B50DA-5A33-4F1D-A1A7-9100BA1F4218}" dt="2023-07-26T02:45:36.542" v="164" actId="1076"/>
        <pc:sldMkLst>
          <pc:docMk/>
          <pc:sldMk cId="2459446073" sldId="289"/>
        </pc:sldMkLst>
        <pc:spChg chg="mod">
          <ac:chgData name="Preston Moore" userId="ba2a6f943c9fe47b" providerId="Windows Live" clId="Web-{A72B50DA-5A33-4F1D-A1A7-9100BA1F4218}" dt="2023-07-26T02:45:10.166" v="156" actId="1076"/>
          <ac:spMkLst>
            <pc:docMk/>
            <pc:sldMk cId="2459446073" sldId="289"/>
            <ac:spMk id="4" creationId="{336C985E-BCEF-DD49-BB47-C4649A79F0D8}"/>
          </ac:spMkLst>
        </pc:spChg>
        <pc:spChg chg="mod">
          <ac:chgData name="Preston Moore" userId="ba2a6f943c9fe47b" providerId="Windows Live" clId="Web-{A72B50DA-5A33-4F1D-A1A7-9100BA1F4218}" dt="2023-07-26T02:45:27.932" v="161" actId="1076"/>
          <ac:spMkLst>
            <pc:docMk/>
            <pc:sldMk cId="2459446073" sldId="289"/>
            <ac:spMk id="5" creationId="{1B07C49E-AFFC-EC46-8930-E4D428F5F943}"/>
          </ac:spMkLst>
        </pc:spChg>
        <pc:spChg chg="mod">
          <ac:chgData name="Preston Moore" userId="ba2a6f943c9fe47b" providerId="Windows Live" clId="Web-{A72B50DA-5A33-4F1D-A1A7-9100BA1F4218}" dt="2023-07-26T02:45:36.542" v="164" actId="1076"/>
          <ac:spMkLst>
            <pc:docMk/>
            <pc:sldMk cId="2459446073" sldId="289"/>
            <ac:spMk id="9" creationId="{B68D8986-45AC-4FB5-96E8-C45F9603EB5E}"/>
          </ac:spMkLst>
        </pc:spChg>
      </pc:sldChg>
      <pc:sldChg chg="modSp">
        <pc:chgData name="Preston Moore" userId="ba2a6f943c9fe47b" providerId="Windows Live" clId="Web-{A72B50DA-5A33-4F1D-A1A7-9100BA1F4218}" dt="2023-07-26T02:51:08.551" v="366" actId="14100"/>
        <pc:sldMkLst>
          <pc:docMk/>
          <pc:sldMk cId="1398439132" sldId="316"/>
        </pc:sldMkLst>
        <pc:picChg chg="mod">
          <ac:chgData name="Preston Moore" userId="ba2a6f943c9fe47b" providerId="Windows Live" clId="Web-{A72B50DA-5A33-4F1D-A1A7-9100BA1F4218}" dt="2023-07-26T02:51:08.551" v="366" actId="14100"/>
          <ac:picMkLst>
            <pc:docMk/>
            <pc:sldMk cId="1398439132" sldId="316"/>
            <ac:picMk id="2" creationId="{337D5743-27B6-01CB-C005-D0E4B06251CA}"/>
          </ac:picMkLst>
        </pc:picChg>
      </pc:sldChg>
      <pc:sldChg chg="modSp">
        <pc:chgData name="Preston Moore" userId="ba2a6f943c9fe47b" providerId="Windows Live" clId="Web-{A72B50DA-5A33-4F1D-A1A7-9100BA1F4218}" dt="2023-07-26T02:50:19.627" v="364" actId="14100"/>
        <pc:sldMkLst>
          <pc:docMk/>
          <pc:sldMk cId="232499080" sldId="319"/>
        </pc:sldMkLst>
        <pc:spChg chg="mod">
          <ac:chgData name="Preston Moore" userId="ba2a6f943c9fe47b" providerId="Windows Live" clId="Web-{A72B50DA-5A33-4F1D-A1A7-9100BA1F4218}" dt="2023-07-26T02:50:19.627" v="364" actId="14100"/>
          <ac:spMkLst>
            <pc:docMk/>
            <pc:sldMk cId="232499080" sldId="319"/>
            <ac:spMk id="5" creationId="{85D9F803-CDBC-C74C-AF1B-2B5937D1C241}"/>
          </ac:spMkLst>
        </pc:spChg>
      </pc:sldChg>
      <pc:sldChg chg="modSp">
        <pc:chgData name="Preston Moore" userId="ba2a6f943c9fe47b" providerId="Windows Live" clId="Web-{A72B50DA-5A33-4F1D-A1A7-9100BA1F4218}" dt="2023-07-26T02:49:03.172" v="341" actId="20577"/>
        <pc:sldMkLst>
          <pc:docMk/>
          <pc:sldMk cId="3645034231" sldId="320"/>
        </pc:sldMkLst>
        <pc:spChg chg="mod">
          <ac:chgData name="Preston Moore" userId="ba2a6f943c9fe47b" providerId="Windows Live" clId="Web-{A72B50DA-5A33-4F1D-A1A7-9100BA1F4218}" dt="2023-07-26T02:49:03.172" v="341" actId="20577"/>
          <ac:spMkLst>
            <pc:docMk/>
            <pc:sldMk cId="3645034231" sldId="320"/>
            <ac:spMk id="5" creationId="{1B07C49E-AFFC-EC46-8930-E4D428F5F943}"/>
          </ac:spMkLst>
        </pc:spChg>
      </pc:sldChg>
      <pc:sldChg chg="modSp">
        <pc:chgData name="Preston Moore" userId="ba2a6f943c9fe47b" providerId="Windows Live" clId="Web-{A72B50DA-5A33-4F1D-A1A7-9100BA1F4218}" dt="2023-07-26T02:57:08.591" v="661" actId="20577"/>
        <pc:sldMkLst>
          <pc:docMk/>
          <pc:sldMk cId="700132931" sldId="322"/>
        </pc:sldMkLst>
        <pc:spChg chg="mod">
          <ac:chgData name="Preston Moore" userId="ba2a6f943c9fe47b" providerId="Windows Live" clId="Web-{A72B50DA-5A33-4F1D-A1A7-9100BA1F4218}" dt="2023-07-26T02:57:08.591" v="661" actId="20577"/>
          <ac:spMkLst>
            <pc:docMk/>
            <pc:sldMk cId="700132931" sldId="322"/>
            <ac:spMk id="5" creationId="{85D9F803-CDBC-C74C-AF1B-2B5937D1C241}"/>
          </ac:spMkLst>
        </pc:spChg>
        <pc:picChg chg="mod">
          <ac:chgData name="Preston Moore" userId="ba2a6f943c9fe47b" providerId="Windows Live" clId="Web-{A72B50DA-5A33-4F1D-A1A7-9100BA1F4218}" dt="2023-07-26T02:55:23.291" v="552" actId="1076"/>
          <ac:picMkLst>
            <pc:docMk/>
            <pc:sldMk cId="700132931" sldId="322"/>
            <ac:picMk id="2" creationId="{7D9CAA2F-B5BC-FAAB-DCB5-A07F360F7306}"/>
          </ac:picMkLst>
        </pc:picChg>
      </pc:sldChg>
      <pc:sldChg chg="modSp">
        <pc:chgData name="Preston Moore" userId="ba2a6f943c9fe47b" providerId="Windows Live" clId="Web-{A72B50DA-5A33-4F1D-A1A7-9100BA1F4218}" dt="2023-07-26T02:59:13.953" v="808" actId="14100"/>
        <pc:sldMkLst>
          <pc:docMk/>
          <pc:sldMk cId="1866160706" sldId="323"/>
        </pc:sldMkLst>
        <pc:spChg chg="mod">
          <ac:chgData name="Preston Moore" userId="ba2a6f943c9fe47b" providerId="Windows Live" clId="Web-{A72B50DA-5A33-4F1D-A1A7-9100BA1F4218}" dt="2023-07-26T02:59:13.953" v="808" actId="14100"/>
          <ac:spMkLst>
            <pc:docMk/>
            <pc:sldMk cId="1866160706" sldId="323"/>
            <ac:spMk id="5" creationId="{85D9F803-CDBC-C74C-AF1B-2B5937D1C241}"/>
          </ac:spMkLst>
        </pc:spChg>
        <pc:spChg chg="mod">
          <ac:chgData name="Preston Moore" userId="ba2a6f943c9fe47b" providerId="Windows Live" clId="Web-{A72B50DA-5A33-4F1D-A1A7-9100BA1F4218}" dt="2023-07-26T02:59:04.781" v="805" actId="14100"/>
          <ac:spMkLst>
            <pc:docMk/>
            <pc:sldMk cId="1866160706" sldId="323"/>
            <ac:spMk id="8" creationId="{4EF94599-779E-457E-B57B-6063EBF7A840}"/>
          </ac:spMkLst>
        </pc:spChg>
        <pc:picChg chg="mod">
          <ac:chgData name="Preston Moore" userId="ba2a6f943c9fe47b" providerId="Windows Live" clId="Web-{A72B50DA-5A33-4F1D-A1A7-9100BA1F4218}" dt="2023-07-26T02:58:56.812" v="804" actId="1076"/>
          <ac:picMkLst>
            <pc:docMk/>
            <pc:sldMk cId="1866160706" sldId="323"/>
            <ac:picMk id="2" creationId="{9EFA5722-70A1-74F1-40CC-BA58B50C8F4E}"/>
          </ac:picMkLst>
        </pc:picChg>
      </pc:sldChg>
      <pc:sldChg chg="addSp delSp modSp">
        <pc:chgData name="Preston Moore" userId="ba2a6f943c9fe47b" providerId="Windows Live" clId="Web-{A72B50DA-5A33-4F1D-A1A7-9100BA1F4218}" dt="2023-07-26T03:03:50.882" v="986" actId="20577"/>
        <pc:sldMkLst>
          <pc:docMk/>
          <pc:sldMk cId="252359608" sldId="324"/>
        </pc:sldMkLst>
        <pc:spChg chg="add mod">
          <ac:chgData name="Preston Moore" userId="ba2a6f943c9fe47b" providerId="Windows Live" clId="Web-{A72B50DA-5A33-4F1D-A1A7-9100BA1F4218}" dt="2023-07-26T03:03:50.882" v="986" actId="20577"/>
          <ac:spMkLst>
            <pc:docMk/>
            <pc:sldMk cId="252359608" sldId="324"/>
            <ac:spMk id="4" creationId="{14E3BBAF-9903-D038-DA60-B232DE66A4D6}"/>
          </ac:spMkLst>
        </pc:spChg>
        <pc:spChg chg="del mod">
          <ac:chgData name="Preston Moore" userId="ba2a6f943c9fe47b" providerId="Windows Live" clId="Web-{A72B50DA-5A33-4F1D-A1A7-9100BA1F4218}" dt="2023-07-26T03:03:30.163" v="969"/>
          <ac:spMkLst>
            <pc:docMk/>
            <pc:sldMk cId="252359608" sldId="324"/>
            <ac:spMk id="5" creationId="{85D9F803-CDBC-C74C-AF1B-2B5937D1C241}"/>
          </ac:spMkLst>
        </pc:spChg>
      </pc:sldChg>
      <pc:sldChg chg="modSp">
        <pc:chgData name="Preston Moore" userId="ba2a6f943c9fe47b" providerId="Windows Live" clId="Web-{A72B50DA-5A33-4F1D-A1A7-9100BA1F4218}" dt="2023-07-26T02:41:01.629" v="2" actId="20577"/>
        <pc:sldMkLst>
          <pc:docMk/>
          <pc:sldMk cId="1277611629" sldId="327"/>
        </pc:sldMkLst>
        <pc:spChg chg="mod">
          <ac:chgData name="Preston Moore" userId="ba2a6f943c9fe47b" providerId="Windows Live" clId="Web-{A72B50DA-5A33-4F1D-A1A7-9100BA1F4218}" dt="2023-07-26T02:41:01.629" v="2" actId="20577"/>
          <ac:spMkLst>
            <pc:docMk/>
            <pc:sldMk cId="1277611629" sldId="327"/>
            <ac:spMk id="6" creationId="{2C36AF9D-A911-994B-90EA-013D4CDA5604}"/>
          </ac:spMkLst>
        </pc:spChg>
      </pc:sldChg>
      <pc:sldChg chg="modSp">
        <pc:chgData name="Preston Moore" userId="ba2a6f943c9fe47b" providerId="Windows Live" clId="Web-{A72B50DA-5A33-4F1D-A1A7-9100BA1F4218}" dt="2023-07-26T02:41:20.364" v="20" actId="20577"/>
        <pc:sldMkLst>
          <pc:docMk/>
          <pc:sldMk cId="724038033" sldId="330"/>
        </pc:sldMkLst>
        <pc:graphicFrameChg chg="modGraphic">
          <ac:chgData name="Preston Moore" userId="ba2a6f943c9fe47b" providerId="Windows Live" clId="Web-{A72B50DA-5A33-4F1D-A1A7-9100BA1F4218}" dt="2023-07-26T02:41:20.364" v="20" actId="20577"/>
          <ac:graphicFrameMkLst>
            <pc:docMk/>
            <pc:sldMk cId="724038033" sldId="330"/>
            <ac:graphicFrameMk id="41" creationId="{0679943A-F478-ECC2-2EA7-284C234DD09B}"/>
          </ac:graphicFrameMkLst>
        </pc:graphicFrame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Preston Moore" userId="ba2a6f943c9fe47b" providerId="Windows Live" clId="Web-{EB21D0E0-C442-447D-BF9B-4D6B83F08FE5}"/>
    <pc:docChg chg="addSld delSld modSld sldOrd">
      <pc:chgData name="Preston Moore" userId="ba2a6f943c9fe47b" providerId="Windows Live" clId="Web-{EB21D0E0-C442-447D-BF9B-4D6B83F08FE5}" dt="2023-07-26T02:29:44.184" v="183"/>
      <pc:docMkLst>
        <pc:docMk/>
      </pc:docMkLst>
      <pc:sldChg chg="modSp ord">
        <pc:chgData name="Preston Moore" userId="ba2a6f943c9fe47b" providerId="Windows Live" clId="Web-{EB21D0E0-C442-447D-BF9B-4D6B83F08FE5}" dt="2023-07-26T02:25:49.223" v="145" actId="20577"/>
        <pc:sldMkLst>
          <pc:docMk/>
          <pc:sldMk cId="148114319" sldId="276"/>
        </pc:sldMkLst>
        <pc:spChg chg="mod">
          <ac:chgData name="Preston Moore" userId="ba2a6f943c9fe47b" providerId="Windows Live" clId="Web-{EB21D0E0-C442-447D-BF9B-4D6B83F08FE5}" dt="2023-07-26T02:25:49.223" v="145" actId="20577"/>
          <ac:spMkLst>
            <pc:docMk/>
            <pc:sldMk cId="148114319" sldId="276"/>
            <ac:spMk id="3" creationId="{B28946E4-5BEF-46F0-A56A-E7E85ACA148F}"/>
          </ac:spMkLst>
        </pc:spChg>
        <pc:spChg chg="mod">
          <ac:chgData name="Preston Moore" userId="ba2a6f943c9fe47b" providerId="Windows Live" clId="Web-{EB21D0E0-C442-447D-BF9B-4D6B83F08FE5}" dt="2023-07-26T02:25:34.660" v="141" actId="20577"/>
          <ac:spMkLst>
            <pc:docMk/>
            <pc:sldMk cId="148114319" sldId="276"/>
            <ac:spMk id="5" creationId="{1B07C49E-AFFC-EC46-8930-E4D428F5F943}"/>
          </ac:spMkLst>
        </pc:spChg>
      </pc:sldChg>
      <pc:sldChg chg="del ord">
        <pc:chgData name="Preston Moore" userId="ba2a6f943c9fe47b" providerId="Windows Live" clId="Web-{EB21D0E0-C442-447D-BF9B-4D6B83F08FE5}" dt="2023-07-26T02:29:44.184" v="183"/>
        <pc:sldMkLst>
          <pc:docMk/>
          <pc:sldMk cId="3816613830" sldId="349"/>
        </pc:sldMkLst>
      </pc:sldChg>
      <pc:sldChg chg="ord">
        <pc:chgData name="Preston Moore" userId="ba2a6f943c9fe47b" providerId="Windows Live" clId="Web-{EB21D0E0-C442-447D-BF9B-4D6B83F08FE5}" dt="2023-07-26T02:26:34.506" v="152"/>
        <pc:sldMkLst>
          <pc:docMk/>
          <pc:sldMk cId="895057218" sldId="352"/>
        </pc:sldMkLst>
      </pc:sldChg>
      <pc:sldChg chg="addSp delSp modSp add replId">
        <pc:chgData name="Preston Moore" userId="ba2a6f943c9fe47b" providerId="Windows Live" clId="Web-{EB21D0E0-C442-447D-BF9B-4D6B83F08FE5}" dt="2023-07-26T02:29:28.246" v="182" actId="1076"/>
        <pc:sldMkLst>
          <pc:docMk/>
          <pc:sldMk cId="3146761076" sldId="355"/>
        </pc:sldMkLst>
        <pc:spChg chg="mod">
          <ac:chgData name="Preston Moore" userId="ba2a6f943c9fe47b" providerId="Windows Live" clId="Web-{EB21D0E0-C442-447D-BF9B-4D6B83F08FE5}" dt="2023-07-26T02:26:16.974" v="151" actId="20577"/>
          <ac:spMkLst>
            <pc:docMk/>
            <pc:sldMk cId="3146761076" sldId="355"/>
            <ac:spMk id="2" creationId="{BB2D5EE8-D28A-60E9-14F1-02ADCB130533}"/>
          </ac:spMkLst>
        </pc:spChg>
        <pc:spChg chg="add mod">
          <ac:chgData name="Preston Moore" userId="ba2a6f943c9fe47b" providerId="Windows Live" clId="Web-{EB21D0E0-C442-447D-BF9B-4D6B83F08FE5}" dt="2023-07-26T02:29:25.121" v="181" actId="20577"/>
          <ac:spMkLst>
            <pc:docMk/>
            <pc:sldMk cId="3146761076" sldId="355"/>
            <ac:spMk id="3" creationId="{8FDD4933-4559-179C-9E36-189EA039AD14}"/>
          </ac:spMkLst>
        </pc:spChg>
        <pc:spChg chg="add mod">
          <ac:chgData name="Preston Moore" userId="ba2a6f943c9fe47b" providerId="Windows Live" clId="Web-{EB21D0E0-C442-447D-BF9B-4D6B83F08FE5}" dt="2023-07-26T02:29:14.042" v="177" actId="20577"/>
          <ac:spMkLst>
            <pc:docMk/>
            <pc:sldMk cId="3146761076" sldId="355"/>
            <ac:spMk id="4" creationId="{53A6984F-4F51-A619-14DA-EB2846307D28}"/>
          </ac:spMkLst>
        </pc:spChg>
        <pc:spChg chg="del mod">
          <ac:chgData name="Preston Moore" userId="ba2a6f943c9fe47b" providerId="Windows Live" clId="Web-{EB21D0E0-C442-447D-BF9B-4D6B83F08FE5}" dt="2023-07-26T02:26:08.552" v="148"/>
          <ac:spMkLst>
            <pc:docMk/>
            <pc:sldMk cId="3146761076" sldId="355"/>
            <ac:spMk id="6" creationId="{19EA9FBE-2DDA-C448-3FB7-DAEFDC813F39}"/>
          </ac:spMkLst>
        </pc:spChg>
        <pc:spChg chg="mod">
          <ac:chgData name="Preston Moore" userId="ba2a6f943c9fe47b" providerId="Windows Live" clId="Web-{EB21D0E0-C442-447D-BF9B-4D6B83F08FE5}" dt="2023-07-26T02:29:28.246" v="182" actId="1076"/>
          <ac:spMkLst>
            <pc:docMk/>
            <pc:sldMk cId="3146761076" sldId="355"/>
            <ac:spMk id="9" creationId="{D1804DCF-3CEA-7BED-BE17-34DB8CC5636C}"/>
          </ac:spMkLst>
        </pc:spChg>
        <pc:spChg chg="mod">
          <ac:chgData name="Preston Moore" userId="ba2a6f943c9fe47b" providerId="Windows Live" clId="Web-{EB21D0E0-C442-447D-BF9B-4D6B83F08FE5}" dt="2023-07-26T02:28:47.776" v="168" actId="20577"/>
          <ac:spMkLst>
            <pc:docMk/>
            <pc:sldMk cId="3146761076" sldId="355"/>
            <ac:spMk id="11" creationId="{558FE960-425A-9F18-E0B0-9CC9C12B6592}"/>
          </ac:spMkLst>
        </pc:spChg>
      </pc:sldChg>
    </pc:docChg>
  </pc:docChgLst>
  <pc:docChgLst>
    <pc:chgData name="Preston Moore" userId="ba2a6f943c9fe47b" providerId="Windows Live" clId="Web-{EDB6B023-7FE4-4F00-A7A0-DC1782E123EC}"/>
    <pc:docChg chg="modSld">
      <pc:chgData name="Preston Moore" userId="ba2a6f943c9fe47b" providerId="Windows Live" clId="Web-{EDB6B023-7FE4-4F00-A7A0-DC1782E123EC}" dt="2023-07-08T22:53:16.065" v="170" actId="20577"/>
      <pc:docMkLst>
        <pc:docMk/>
      </pc:docMkLst>
      <pc:sldChg chg="modSp">
        <pc:chgData name="Preston Moore" userId="ba2a6f943c9fe47b" providerId="Windows Live" clId="Web-{EDB6B023-7FE4-4F00-A7A0-DC1782E123EC}" dt="2023-07-08T22:53:16.065" v="170" actId="20577"/>
        <pc:sldMkLst>
          <pc:docMk/>
          <pc:sldMk cId="1553432724" sldId="262"/>
        </pc:sldMkLst>
        <pc:spChg chg="mod">
          <ac:chgData name="Preston Moore" userId="ba2a6f943c9fe47b" providerId="Windows Live" clId="Web-{EDB6B023-7FE4-4F00-A7A0-DC1782E123EC}" dt="2023-07-08T22:53:16.065" v="170" actId="20577"/>
          <ac:spMkLst>
            <pc:docMk/>
            <pc:sldMk cId="1553432724" sldId="262"/>
            <ac:spMk id="7" creationId="{0BFEC426-B615-E549-83E5-140FD588BC64}"/>
          </ac:spMkLst>
        </pc:spChg>
      </pc:sldChg>
      <pc:sldChg chg="modSp">
        <pc:chgData name="Preston Moore" userId="ba2a6f943c9fe47b" providerId="Windows Live" clId="Web-{EDB6B023-7FE4-4F00-A7A0-DC1782E123EC}" dt="2023-07-08T22:48:44.573" v="99" actId="20577"/>
        <pc:sldMkLst>
          <pc:docMk/>
          <pc:sldMk cId="2560061391" sldId="332"/>
        </pc:sldMkLst>
        <pc:spChg chg="mod">
          <ac:chgData name="Preston Moore" userId="ba2a6f943c9fe47b" providerId="Windows Live" clId="Web-{EDB6B023-7FE4-4F00-A7A0-DC1782E123EC}" dt="2023-07-08T22:48:44.573" v="99" actId="20577"/>
          <ac:spMkLst>
            <pc:docMk/>
            <pc:sldMk cId="2560061391" sldId="332"/>
            <ac:spMk id="6" creationId="{E4671600-3B04-A50E-3406-0D6B63906DB5}"/>
          </ac:spMkLst>
        </pc:spChg>
      </pc:sldChg>
    </pc:docChg>
  </pc:docChgLst>
  <pc:docChgLst>
    <pc:chgData name="Preston Moore" userId="ba2a6f943c9fe47b" providerId="Windows Live" clId="Web-{106BD82D-9319-464D-8D78-2734A32F5D45}"/>
    <pc:docChg chg="modSld">
      <pc:chgData name="Preston Moore" userId="ba2a6f943c9fe47b" providerId="Windows Live" clId="Web-{106BD82D-9319-464D-8D78-2734A32F5D45}" dt="2023-07-08T02:45:24.655" v="35" actId="14100"/>
      <pc:docMkLst>
        <pc:docMk/>
      </pc:docMkLst>
      <pc:sldChg chg="addSp delSp modSp">
        <pc:chgData name="Preston Moore" userId="ba2a6f943c9fe47b" providerId="Windows Live" clId="Web-{106BD82D-9319-464D-8D78-2734A32F5D45}" dt="2023-07-08T02:45:24.655" v="35" actId="14100"/>
        <pc:sldMkLst>
          <pc:docMk/>
          <pc:sldMk cId="724038033" sldId="330"/>
        </pc:sldMkLst>
        <pc:spChg chg="del mod">
          <ac:chgData name="Preston Moore" userId="ba2a6f943c9fe47b" providerId="Windows Live" clId="Web-{106BD82D-9319-464D-8D78-2734A32F5D45}" dt="2023-07-08T02:45:13.123" v="30"/>
          <ac:spMkLst>
            <pc:docMk/>
            <pc:sldMk cId="724038033" sldId="330"/>
            <ac:spMk id="10" creationId="{79EF1473-3ADD-43F1-A495-57AAB7FD902F}"/>
          </ac:spMkLst>
        </pc:spChg>
        <pc:graphicFrameChg chg="add mod modGraphic">
          <ac:chgData name="Preston Moore" userId="ba2a6f943c9fe47b" providerId="Windows Live" clId="Web-{106BD82D-9319-464D-8D78-2734A32F5D45}" dt="2023-07-08T02:45:24.655" v="35" actId="14100"/>
          <ac:graphicFrameMkLst>
            <pc:docMk/>
            <pc:sldMk cId="724038033" sldId="330"/>
            <ac:graphicFrameMk id="2" creationId="{ABE0EC6C-08CA-6407-1FE4-08946E84009A}"/>
          </ac:graphicFrameMkLst>
        </pc:graphicFrame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Preston Moore" userId="ba2a6f943c9fe47b" providerId="Windows Live" clId="Web-{D78E15B7-D32A-4984-8491-517880B21611}"/>
    <pc:docChg chg="addSld delSld modSld sldOrd">
      <pc:chgData name="Preston Moore" userId="ba2a6f943c9fe47b" providerId="Windows Live" clId="Web-{D78E15B7-D32A-4984-8491-517880B21611}" dt="2023-07-26T01:21:21.361" v="202" actId="1076"/>
      <pc:docMkLst>
        <pc:docMk/>
      </pc:docMkLst>
      <pc:sldChg chg="addSp modSp">
        <pc:chgData name="Preston Moore" userId="ba2a6f943c9fe47b" providerId="Windows Live" clId="Web-{D78E15B7-D32A-4984-8491-517880B21611}" dt="2023-07-26T01:21:21.361" v="202" actId="1076"/>
        <pc:sldMkLst>
          <pc:docMk/>
          <pc:sldMk cId="2459446073" sldId="289"/>
        </pc:sldMkLst>
        <pc:spChg chg="mod">
          <ac:chgData name="Preston Moore" userId="ba2a6f943c9fe47b" providerId="Windows Live" clId="Web-{D78E15B7-D32A-4984-8491-517880B21611}" dt="2023-07-26T01:20:58.844" v="198" actId="14100"/>
          <ac:spMkLst>
            <pc:docMk/>
            <pc:sldMk cId="2459446073" sldId="289"/>
            <ac:spMk id="5" creationId="{1B07C49E-AFFC-EC46-8930-E4D428F5F943}"/>
          </ac:spMkLst>
        </pc:spChg>
        <pc:picChg chg="add mod">
          <ac:chgData name="Preston Moore" userId="ba2a6f943c9fe47b" providerId="Windows Live" clId="Web-{D78E15B7-D32A-4984-8491-517880B21611}" dt="2023-07-26T01:21:21.361" v="202" actId="1076"/>
          <ac:picMkLst>
            <pc:docMk/>
            <pc:sldMk cId="2459446073" sldId="289"/>
            <ac:picMk id="2" creationId="{FCAA61D3-9FC2-5618-DB37-4A58D68AE312}"/>
          </ac:picMkLst>
        </pc:picChg>
      </pc:sldChg>
      <pc:sldChg chg="addSp modSp">
        <pc:chgData name="Preston Moore" userId="ba2a6f943c9fe47b" providerId="Windows Live" clId="Web-{D78E15B7-D32A-4984-8491-517880B21611}" dt="2023-07-26T01:18:17.004" v="197" actId="14100"/>
        <pc:sldMkLst>
          <pc:docMk/>
          <pc:sldMk cId="3645034231" sldId="320"/>
        </pc:sldMkLst>
        <pc:spChg chg="mod">
          <ac:chgData name="Preston Moore" userId="ba2a6f943c9fe47b" providerId="Windows Live" clId="Web-{D78E15B7-D32A-4984-8491-517880B21611}" dt="2023-07-26T01:18:17.004" v="197" actId="14100"/>
          <ac:spMkLst>
            <pc:docMk/>
            <pc:sldMk cId="3645034231" sldId="320"/>
            <ac:spMk id="5" creationId="{1B07C49E-AFFC-EC46-8930-E4D428F5F943}"/>
          </ac:spMkLst>
        </pc:spChg>
        <pc:picChg chg="add mod">
          <ac:chgData name="Preston Moore" userId="ba2a6f943c9fe47b" providerId="Windows Live" clId="Web-{D78E15B7-D32A-4984-8491-517880B21611}" dt="2023-07-26T01:18:14.363" v="196" actId="1076"/>
          <ac:picMkLst>
            <pc:docMk/>
            <pc:sldMk cId="3645034231" sldId="320"/>
            <ac:picMk id="2" creationId="{6C323398-AD70-EF9C-75B2-77C0D1727697}"/>
          </ac:picMkLst>
        </pc:picChg>
      </pc:sldChg>
      <pc:sldChg chg="addSp modSp mod setBg">
        <pc:chgData name="Preston Moore" userId="ba2a6f943c9fe47b" providerId="Windows Live" clId="Web-{D78E15B7-D32A-4984-8491-517880B21611}" dt="2023-07-26T00:52:57.298" v="22" actId="20577"/>
        <pc:sldMkLst>
          <pc:docMk/>
          <pc:sldMk cId="700132931" sldId="322"/>
        </pc:sldMkLst>
        <pc:spChg chg="mod ord">
          <ac:chgData name="Preston Moore" userId="ba2a6f943c9fe47b" providerId="Windows Live" clId="Web-{D78E15B7-D32A-4984-8491-517880B21611}" dt="2023-07-26T00:52:33.031" v="2"/>
          <ac:spMkLst>
            <pc:docMk/>
            <pc:sldMk cId="700132931" sldId="322"/>
            <ac:spMk id="3" creationId="{8C82F32A-22A5-0046-9FAC-5295E4FA5A12}"/>
          </ac:spMkLst>
        </pc:spChg>
        <pc:spChg chg="mod ord">
          <ac:chgData name="Preston Moore" userId="ba2a6f943c9fe47b" providerId="Windows Live" clId="Web-{D78E15B7-D32A-4984-8491-517880B21611}" dt="2023-07-26T00:52:43.109" v="8" actId="20577"/>
          <ac:spMkLst>
            <pc:docMk/>
            <pc:sldMk cId="700132931" sldId="322"/>
            <ac:spMk id="5" creationId="{85D9F803-CDBC-C74C-AF1B-2B5937D1C241}"/>
          </ac:spMkLst>
        </pc:spChg>
        <pc:spChg chg="mod">
          <ac:chgData name="Preston Moore" userId="ba2a6f943c9fe47b" providerId="Windows Live" clId="Web-{D78E15B7-D32A-4984-8491-517880B21611}" dt="2023-07-26T00:52:57.298" v="22" actId="20577"/>
          <ac:spMkLst>
            <pc:docMk/>
            <pc:sldMk cId="700132931" sldId="322"/>
            <ac:spMk id="8" creationId="{9456A072-47A6-4424-9ABE-F398119040DD}"/>
          </ac:spMkLst>
        </pc:spChg>
        <pc:spChg chg="add">
          <ac:chgData name="Preston Moore" userId="ba2a6f943c9fe47b" providerId="Windows Live" clId="Web-{D78E15B7-D32A-4984-8491-517880B21611}" dt="2023-07-26T00:52:33.031" v="2"/>
          <ac:spMkLst>
            <pc:docMk/>
            <pc:sldMk cId="700132931" sldId="322"/>
            <ac:spMk id="13" creationId="{32AEEBC8-9D30-42EF-95F2-386C2653FBF0}"/>
          </ac:spMkLst>
        </pc:spChg>
        <pc:spChg chg="add">
          <ac:chgData name="Preston Moore" userId="ba2a6f943c9fe47b" providerId="Windows Live" clId="Web-{D78E15B7-D32A-4984-8491-517880B21611}" dt="2023-07-26T00:52:33.031" v="2"/>
          <ac:spMkLst>
            <pc:docMk/>
            <pc:sldMk cId="700132931" sldId="322"/>
            <ac:spMk id="15" creationId="{2E92FA66-67D7-4CB4-94D3-E643A9AD4757}"/>
          </ac:spMkLst>
        </pc:spChg>
        <pc:picChg chg="add mod">
          <ac:chgData name="Preston Moore" userId="ba2a6f943c9fe47b" providerId="Windows Live" clId="Web-{D78E15B7-D32A-4984-8491-517880B21611}" dt="2023-07-26T00:52:33.031" v="2"/>
          <ac:picMkLst>
            <pc:docMk/>
            <pc:sldMk cId="700132931" sldId="322"/>
            <ac:picMk id="2" creationId="{7D9CAA2F-B5BC-FAAB-DCB5-A07F360F7306}"/>
          </ac:picMkLst>
        </pc:picChg>
      </pc:sldChg>
      <pc:sldChg chg="addSp modSp mod setBg">
        <pc:chgData name="Preston Moore" userId="ba2a6f943c9fe47b" providerId="Windows Live" clId="Web-{D78E15B7-D32A-4984-8491-517880B21611}" dt="2023-07-26T00:54:10.460" v="42"/>
        <pc:sldMkLst>
          <pc:docMk/>
          <pc:sldMk cId="1866160706" sldId="323"/>
        </pc:sldMkLst>
        <pc:spChg chg="mod ord">
          <ac:chgData name="Preston Moore" userId="ba2a6f943c9fe47b" providerId="Windows Live" clId="Web-{D78E15B7-D32A-4984-8491-517880B21611}" dt="2023-07-26T00:54:10.460" v="42"/>
          <ac:spMkLst>
            <pc:docMk/>
            <pc:sldMk cId="1866160706" sldId="323"/>
            <ac:spMk id="3" creationId="{8C82F32A-22A5-0046-9FAC-5295E4FA5A12}"/>
          </ac:spMkLst>
        </pc:spChg>
        <pc:spChg chg="mod ord">
          <ac:chgData name="Preston Moore" userId="ba2a6f943c9fe47b" providerId="Windows Live" clId="Web-{D78E15B7-D32A-4984-8491-517880B21611}" dt="2023-07-26T00:54:10.460" v="42"/>
          <ac:spMkLst>
            <pc:docMk/>
            <pc:sldMk cId="1866160706" sldId="323"/>
            <ac:spMk id="5" creationId="{85D9F803-CDBC-C74C-AF1B-2B5937D1C241}"/>
          </ac:spMkLst>
        </pc:spChg>
        <pc:spChg chg="mod">
          <ac:chgData name="Preston Moore" userId="ba2a6f943c9fe47b" providerId="Windows Live" clId="Web-{D78E15B7-D32A-4984-8491-517880B21611}" dt="2023-07-26T00:54:10.460" v="42"/>
          <ac:spMkLst>
            <pc:docMk/>
            <pc:sldMk cId="1866160706" sldId="323"/>
            <ac:spMk id="8" creationId="{4EF94599-779E-457E-B57B-6063EBF7A840}"/>
          </ac:spMkLst>
        </pc:spChg>
        <pc:spChg chg="add">
          <ac:chgData name="Preston Moore" userId="ba2a6f943c9fe47b" providerId="Windows Live" clId="Web-{D78E15B7-D32A-4984-8491-517880B21611}" dt="2023-07-26T00:54:10.460" v="42"/>
          <ac:spMkLst>
            <pc:docMk/>
            <pc:sldMk cId="1866160706" sldId="323"/>
            <ac:spMk id="13" creationId="{1A95671B-3CC6-4792-9114-B74FAEA224E6}"/>
          </ac:spMkLst>
        </pc:spChg>
        <pc:picChg chg="add mod">
          <ac:chgData name="Preston Moore" userId="ba2a6f943c9fe47b" providerId="Windows Live" clId="Web-{D78E15B7-D32A-4984-8491-517880B21611}" dt="2023-07-26T00:54:10.460" v="42"/>
          <ac:picMkLst>
            <pc:docMk/>
            <pc:sldMk cId="1866160706" sldId="323"/>
            <ac:picMk id="2" creationId="{9EFA5722-70A1-74F1-40CC-BA58B50C8F4E}"/>
          </ac:picMkLst>
        </pc:picChg>
      </pc:sldChg>
      <pc:sldChg chg="addSp delSp modSp mod setBg">
        <pc:chgData name="Preston Moore" userId="ba2a6f943c9fe47b" providerId="Windows Live" clId="Web-{D78E15B7-D32A-4984-8491-517880B21611}" dt="2023-07-26T01:01:22.163" v="151" actId="1076"/>
        <pc:sldMkLst>
          <pc:docMk/>
          <pc:sldMk cId="252359608" sldId="324"/>
        </pc:sldMkLst>
        <pc:spChg chg="mod ord">
          <ac:chgData name="Preston Moore" userId="ba2a6f943c9fe47b" providerId="Windows Live" clId="Web-{D78E15B7-D32A-4984-8491-517880B21611}" dt="2023-07-26T00:58:32.198" v="70"/>
          <ac:spMkLst>
            <pc:docMk/>
            <pc:sldMk cId="252359608" sldId="324"/>
            <ac:spMk id="3" creationId="{8C82F32A-22A5-0046-9FAC-5295E4FA5A12}"/>
          </ac:spMkLst>
        </pc:spChg>
        <pc:spChg chg="mod ord">
          <ac:chgData name="Preston Moore" userId="ba2a6f943c9fe47b" providerId="Windows Live" clId="Web-{D78E15B7-D32A-4984-8491-517880B21611}" dt="2023-07-26T00:58:32.198" v="70"/>
          <ac:spMkLst>
            <pc:docMk/>
            <pc:sldMk cId="252359608" sldId="324"/>
            <ac:spMk id="5" creationId="{85D9F803-CDBC-C74C-AF1B-2B5937D1C241}"/>
          </ac:spMkLst>
        </pc:spChg>
        <pc:spChg chg="mod">
          <ac:chgData name="Preston Moore" userId="ba2a6f943c9fe47b" providerId="Windows Live" clId="Web-{D78E15B7-D32A-4984-8491-517880B21611}" dt="2023-07-26T00:58:32.198" v="70"/>
          <ac:spMkLst>
            <pc:docMk/>
            <pc:sldMk cId="252359608" sldId="324"/>
            <ac:spMk id="12" creationId="{4D271BF5-BAA1-4CEB-A575-76A097FABBBA}"/>
          </ac:spMkLst>
        </pc:spChg>
        <pc:spChg chg="add del">
          <ac:chgData name="Preston Moore" userId="ba2a6f943c9fe47b" providerId="Windows Live" clId="Web-{D78E15B7-D32A-4984-8491-517880B21611}" dt="2023-07-26T00:58:32.198" v="69"/>
          <ac:spMkLst>
            <pc:docMk/>
            <pc:sldMk cId="252359608" sldId="324"/>
            <ac:spMk id="17" creationId="{94BFCCA4-109C-4B21-816E-144FE75C38EE}"/>
          </ac:spMkLst>
        </pc:spChg>
        <pc:spChg chg="add del">
          <ac:chgData name="Preston Moore" userId="ba2a6f943c9fe47b" providerId="Windows Live" clId="Web-{D78E15B7-D32A-4984-8491-517880B21611}" dt="2023-07-26T00:58:32.198" v="69"/>
          <ac:spMkLst>
            <pc:docMk/>
            <pc:sldMk cId="252359608" sldId="324"/>
            <ac:spMk id="19" creationId="{0059B5C0-FEC8-4370-AF45-02E3AEF6FA6D}"/>
          </ac:spMkLst>
        </pc:spChg>
        <pc:spChg chg="add">
          <ac:chgData name="Preston Moore" userId="ba2a6f943c9fe47b" providerId="Windows Live" clId="Web-{D78E15B7-D32A-4984-8491-517880B21611}" dt="2023-07-26T00:58:32.198" v="70"/>
          <ac:spMkLst>
            <pc:docMk/>
            <pc:sldMk cId="252359608" sldId="324"/>
            <ac:spMk id="21" creationId="{D4469056-D581-421C-80DD-CCE96ECB334A}"/>
          </ac:spMkLst>
        </pc:spChg>
        <pc:spChg chg="add">
          <ac:chgData name="Preston Moore" userId="ba2a6f943c9fe47b" providerId="Windows Live" clId="Web-{D78E15B7-D32A-4984-8491-517880B21611}" dt="2023-07-26T00:58:32.198" v="70"/>
          <ac:spMkLst>
            <pc:docMk/>
            <pc:sldMk cId="252359608" sldId="324"/>
            <ac:spMk id="22" creationId="{276A54DD-7E68-43B8-A73D-2B9A1AE3168E}"/>
          </ac:spMkLst>
        </pc:spChg>
        <pc:picChg chg="add del mod ord">
          <ac:chgData name="Preston Moore" userId="ba2a6f943c9fe47b" providerId="Windows Live" clId="Web-{D78E15B7-D32A-4984-8491-517880B21611}" dt="2023-07-26T01:01:22.163" v="151" actId="1076"/>
          <ac:picMkLst>
            <pc:docMk/>
            <pc:sldMk cId="252359608" sldId="324"/>
            <ac:picMk id="2" creationId="{8C493A52-4C7D-5F75-88E8-8D788CB686E6}"/>
          </ac:picMkLst>
        </pc:picChg>
        <pc:picChg chg="add del mod ord">
          <ac:chgData name="Preston Moore" userId="ba2a6f943c9fe47b" providerId="Windows Live" clId="Web-{D78E15B7-D32A-4984-8491-517880B21611}" dt="2023-07-26T01:00:38.676" v="133"/>
          <ac:picMkLst>
            <pc:docMk/>
            <pc:sldMk cId="252359608" sldId="324"/>
            <ac:picMk id="4" creationId="{8B073B9E-FD08-2E7D-2923-BDC540732B2D}"/>
          </ac:picMkLst>
        </pc:picChg>
        <pc:picChg chg="add del mod ord">
          <ac:chgData name="Preston Moore" userId="ba2a6f943c9fe47b" providerId="Windows Live" clId="Web-{D78E15B7-D32A-4984-8491-517880B21611}" dt="2023-07-26T01:01:16.100" v="148"/>
          <ac:picMkLst>
            <pc:docMk/>
            <pc:sldMk cId="252359608" sldId="324"/>
            <ac:picMk id="6" creationId="{F3A692A4-EDB7-56C8-006D-F9A3A81AF791}"/>
          </ac:picMkLst>
        </pc:picChg>
        <pc:picChg chg="add del mod">
          <ac:chgData name="Preston Moore" userId="ba2a6f943c9fe47b" providerId="Windows Live" clId="Web-{D78E15B7-D32A-4984-8491-517880B21611}" dt="2023-07-26T01:00:34.332" v="131"/>
          <ac:picMkLst>
            <pc:docMk/>
            <pc:sldMk cId="252359608" sldId="324"/>
            <ac:picMk id="7" creationId="{A6ED0A64-FA55-7DA1-3083-9AFC6BCA6063}"/>
          </ac:picMkLst>
        </pc:picChg>
      </pc:sldChg>
      <pc:sldChg chg="addSp delSp modSp add replId">
        <pc:chgData name="Preston Moore" userId="ba2a6f943c9fe47b" providerId="Windows Live" clId="Web-{D78E15B7-D32A-4984-8491-517880B21611}" dt="2023-07-26T01:05:05.476" v="192" actId="14100"/>
        <pc:sldMkLst>
          <pc:docMk/>
          <pc:sldMk cId="792717642" sldId="353"/>
        </pc:sldMkLst>
        <pc:spChg chg="del mod">
          <ac:chgData name="Preston Moore" userId="ba2a6f943c9fe47b" providerId="Windows Live" clId="Web-{D78E15B7-D32A-4984-8491-517880B21611}" dt="2023-07-26T01:02:11.714" v="161"/>
          <ac:spMkLst>
            <pc:docMk/>
            <pc:sldMk cId="792717642" sldId="353"/>
            <ac:spMk id="5" creationId="{85D9F803-CDBC-C74C-AF1B-2B5937D1C241}"/>
          </ac:spMkLst>
        </pc:spChg>
        <pc:spChg chg="mod">
          <ac:chgData name="Preston Moore" userId="ba2a6f943c9fe47b" providerId="Windows Live" clId="Web-{D78E15B7-D32A-4984-8491-517880B21611}" dt="2023-07-26T01:05:05.476" v="192" actId="14100"/>
          <ac:spMkLst>
            <pc:docMk/>
            <pc:sldMk cId="792717642" sldId="353"/>
            <ac:spMk id="12" creationId="{4D271BF5-BAA1-4CEB-A575-76A097FABBBA}"/>
          </ac:spMkLst>
        </pc:spChg>
        <pc:spChg chg="del">
          <ac:chgData name="Preston Moore" userId="ba2a6f943c9fe47b" providerId="Windows Live" clId="Web-{D78E15B7-D32A-4984-8491-517880B21611}" dt="2023-07-26T01:03:52.737" v="175"/>
          <ac:spMkLst>
            <pc:docMk/>
            <pc:sldMk cId="792717642" sldId="353"/>
            <ac:spMk id="21" creationId="{D4469056-D581-421C-80DD-CCE96ECB334A}"/>
          </ac:spMkLst>
        </pc:spChg>
        <pc:spChg chg="del">
          <ac:chgData name="Preston Moore" userId="ba2a6f943c9fe47b" providerId="Windows Live" clId="Web-{D78E15B7-D32A-4984-8491-517880B21611}" dt="2023-07-26T01:03:52.737" v="175"/>
          <ac:spMkLst>
            <pc:docMk/>
            <pc:sldMk cId="792717642" sldId="353"/>
            <ac:spMk id="22" creationId="{276A54DD-7E68-43B8-A73D-2B9A1AE3168E}"/>
          </ac:spMkLst>
        </pc:spChg>
        <pc:spChg chg="add">
          <ac:chgData name="Preston Moore" userId="ba2a6f943c9fe47b" providerId="Windows Live" clId="Web-{D78E15B7-D32A-4984-8491-517880B21611}" dt="2023-07-26T01:03:52.737" v="175"/>
          <ac:spMkLst>
            <pc:docMk/>
            <pc:sldMk cId="792717642" sldId="353"/>
            <ac:spMk id="27" creationId="{CF3053AE-0161-4486-ADEF-A7650B7A06E4}"/>
          </ac:spMkLst>
        </pc:spChg>
        <pc:picChg chg="del">
          <ac:chgData name="Preston Moore" userId="ba2a6f943c9fe47b" providerId="Windows Live" clId="Web-{D78E15B7-D32A-4984-8491-517880B21611}" dt="2023-07-26T01:00:12.080" v="125"/>
          <ac:picMkLst>
            <pc:docMk/>
            <pc:sldMk cId="792717642" sldId="353"/>
            <ac:picMk id="2" creationId="{8C493A52-4C7D-5F75-88E8-8D788CB686E6}"/>
          </ac:picMkLst>
        </pc:picChg>
        <pc:picChg chg="mod">
          <ac:chgData name="Preston Moore" userId="ba2a6f943c9fe47b" providerId="Windows Live" clId="Web-{D78E15B7-D32A-4984-8491-517880B21611}" dt="2023-07-26T01:04:40.428" v="185" actId="1076"/>
          <ac:picMkLst>
            <pc:docMk/>
            <pc:sldMk cId="792717642" sldId="353"/>
            <ac:picMk id="4" creationId="{8B073B9E-FD08-2E7D-2923-BDC540732B2D}"/>
          </ac:picMkLst>
        </pc:picChg>
        <pc:picChg chg="del mod">
          <ac:chgData name="Preston Moore" userId="ba2a6f943c9fe47b" providerId="Windows Live" clId="Web-{D78E15B7-D32A-4984-8491-517880B21611}" dt="2023-07-26T01:00:29.566" v="129"/>
          <ac:picMkLst>
            <pc:docMk/>
            <pc:sldMk cId="792717642" sldId="353"/>
            <ac:picMk id="6" creationId="{F3A692A4-EDB7-56C8-006D-F9A3A81AF791}"/>
          </ac:picMkLst>
        </pc:picChg>
        <pc:picChg chg="mod">
          <ac:chgData name="Preston Moore" userId="ba2a6f943c9fe47b" providerId="Windows Live" clId="Web-{D78E15B7-D32A-4984-8491-517880B21611}" dt="2023-07-26T01:04:49.757" v="186" actId="1076"/>
          <ac:picMkLst>
            <pc:docMk/>
            <pc:sldMk cId="792717642" sldId="353"/>
            <ac:picMk id="7" creationId="{A6ED0A64-FA55-7DA1-3083-9AFC6BCA6063}"/>
          </ac:picMkLst>
        </pc:picChg>
      </pc:sldChg>
      <pc:sldChg chg="addSp delSp modSp add del replId">
        <pc:chgData name="Preston Moore" userId="ba2a6f943c9fe47b" providerId="Windows Live" clId="Web-{D78E15B7-D32A-4984-8491-517880B21611}" dt="2023-07-26T00:59:34.780" v="110"/>
        <pc:sldMkLst>
          <pc:docMk/>
          <pc:sldMk cId="3486071516" sldId="353"/>
        </pc:sldMkLst>
        <pc:picChg chg="add del mod">
          <ac:chgData name="Preston Moore" userId="ba2a6f943c9fe47b" providerId="Windows Live" clId="Web-{D78E15B7-D32A-4984-8491-517880B21611}" dt="2023-07-26T00:59:31.499" v="107"/>
          <ac:picMkLst>
            <pc:docMk/>
            <pc:sldMk cId="3486071516" sldId="353"/>
            <ac:picMk id="2" creationId="{0D4F8D15-2835-E85E-E651-DBD0119B7E17}"/>
          </ac:picMkLst>
        </pc:picChg>
        <pc:picChg chg="add del mod">
          <ac:chgData name="Preston Moore" userId="ba2a6f943c9fe47b" providerId="Windows Live" clId="Web-{D78E15B7-D32A-4984-8491-517880B21611}" dt="2023-07-26T00:59:31.499" v="106"/>
          <ac:picMkLst>
            <pc:docMk/>
            <pc:sldMk cId="3486071516" sldId="353"/>
            <ac:picMk id="4" creationId="{6152E66B-7924-3F47-03D7-17405313BD31}"/>
          </ac:picMkLst>
        </pc:picChg>
        <pc:picChg chg="add del">
          <ac:chgData name="Preston Moore" userId="ba2a6f943c9fe47b" providerId="Windows Live" clId="Web-{D78E15B7-D32A-4984-8491-517880B21611}" dt="2023-07-26T00:59:33.952" v="109"/>
          <ac:picMkLst>
            <pc:docMk/>
            <pc:sldMk cId="3486071516" sldId="353"/>
            <ac:picMk id="6" creationId="{F3A692A4-EDB7-56C8-006D-F9A3A81AF791}"/>
          </ac:picMkLst>
        </pc:picChg>
        <pc:picChg chg="add del">
          <ac:chgData name="Preston Moore" userId="ba2a6f943c9fe47b" providerId="Windows Live" clId="Web-{D78E15B7-D32A-4984-8491-517880B21611}" dt="2023-07-26T00:59:32.530" v="108"/>
          <ac:picMkLst>
            <pc:docMk/>
            <pc:sldMk cId="3486071516" sldId="353"/>
            <ac:picMk id="7" creationId="{A6ED0A64-FA55-7DA1-3083-9AFC6BCA6063}"/>
          </ac:picMkLst>
        </pc:picChg>
      </pc:sldChg>
      <pc:sldChg chg="delSp modSp add ord replId">
        <pc:chgData name="Preston Moore" userId="ba2a6f943c9fe47b" providerId="Windows Live" clId="Web-{D78E15B7-D32A-4984-8491-517880B21611}" dt="2023-07-26T01:02:38.841" v="171"/>
        <pc:sldMkLst>
          <pc:docMk/>
          <pc:sldMk cId="704586539" sldId="354"/>
        </pc:sldMkLst>
        <pc:picChg chg="del">
          <ac:chgData name="Preston Moore" userId="ba2a6f943c9fe47b" providerId="Windows Live" clId="Web-{D78E15B7-D32A-4984-8491-517880B21611}" dt="2023-07-26T01:01:03.459" v="144"/>
          <ac:picMkLst>
            <pc:docMk/>
            <pc:sldMk cId="704586539" sldId="354"/>
            <ac:picMk id="2" creationId="{8C493A52-4C7D-5F75-88E8-8D788CB686E6}"/>
          </ac:picMkLst>
        </pc:picChg>
        <pc:picChg chg="mod">
          <ac:chgData name="Preston Moore" userId="ba2a6f943c9fe47b" providerId="Windows Live" clId="Web-{D78E15B7-D32A-4984-8491-517880B21611}" dt="2023-07-26T01:01:34.070" v="154" actId="1076"/>
          <ac:picMkLst>
            <pc:docMk/>
            <pc:sldMk cId="704586539" sldId="354"/>
            <ac:picMk id="6" creationId="{F3A692A4-EDB7-56C8-006D-F9A3A81AF791}"/>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Preston Moore" userId="ba2a6f943c9fe47b" providerId="Windows Live" clId="Web-{3F56BBEE-267F-4A23-B0ED-129069F2DAFD}"/>
    <pc:docChg chg="modSld">
      <pc:chgData name="Preston Moore" userId="ba2a6f943c9fe47b" providerId="Windows Live" clId="Web-{3F56BBEE-267F-4A23-B0ED-129069F2DAFD}" dt="2023-07-26T01:56:40.846" v="45"/>
      <pc:docMkLst>
        <pc:docMk/>
      </pc:docMkLst>
      <pc:sldChg chg="addSp modSp">
        <pc:chgData name="Preston Moore" userId="ba2a6f943c9fe47b" providerId="Windows Live" clId="Web-{3F56BBEE-267F-4A23-B0ED-129069F2DAFD}" dt="2023-07-26T01:52:34.954" v="16" actId="1076"/>
        <pc:sldMkLst>
          <pc:docMk/>
          <pc:sldMk cId="2727850971" sldId="270"/>
        </pc:sldMkLst>
        <pc:spChg chg="mod">
          <ac:chgData name="Preston Moore" userId="ba2a6f943c9fe47b" providerId="Windows Live" clId="Web-{3F56BBEE-267F-4A23-B0ED-129069F2DAFD}" dt="2023-07-26T01:52:32.376" v="14" actId="14100"/>
          <ac:spMkLst>
            <pc:docMk/>
            <pc:sldMk cId="2727850971" sldId="270"/>
            <ac:spMk id="5" creationId="{1B07C49E-AFFC-EC46-8930-E4D428F5F943}"/>
          </ac:spMkLst>
        </pc:spChg>
        <pc:picChg chg="add mod">
          <ac:chgData name="Preston Moore" userId="ba2a6f943c9fe47b" providerId="Windows Live" clId="Web-{3F56BBEE-267F-4A23-B0ED-129069F2DAFD}" dt="2023-07-26T01:52:34.954" v="16" actId="1076"/>
          <ac:picMkLst>
            <pc:docMk/>
            <pc:sldMk cId="2727850971" sldId="270"/>
            <ac:picMk id="2" creationId="{D35B056E-8367-0F4F-7577-E57136E83989}"/>
          </ac:picMkLst>
        </pc:picChg>
      </pc:sldChg>
      <pc:sldChg chg="addSp delSp modSp mod setBg">
        <pc:chgData name="Preston Moore" userId="ba2a6f943c9fe47b" providerId="Windows Live" clId="Web-{3F56BBEE-267F-4A23-B0ED-129069F2DAFD}" dt="2023-07-26T01:42:49.367" v="13" actId="1076"/>
        <pc:sldMkLst>
          <pc:docMk/>
          <pc:sldMk cId="2459446073" sldId="289"/>
        </pc:sldMkLst>
        <pc:spChg chg="mod ord">
          <ac:chgData name="Preston Moore" userId="ba2a6f943c9fe47b" providerId="Windows Live" clId="Web-{3F56BBEE-267F-4A23-B0ED-129069F2DAFD}" dt="2023-07-26T01:42:29.334" v="6"/>
          <ac:spMkLst>
            <pc:docMk/>
            <pc:sldMk cId="2459446073" sldId="289"/>
            <ac:spMk id="4" creationId="{336C985E-BCEF-DD49-BB47-C4649A79F0D8}"/>
          </ac:spMkLst>
        </pc:spChg>
        <pc:spChg chg="mod ord">
          <ac:chgData name="Preston Moore" userId="ba2a6f943c9fe47b" providerId="Windows Live" clId="Web-{3F56BBEE-267F-4A23-B0ED-129069F2DAFD}" dt="2023-07-26T01:42:29.334" v="6"/>
          <ac:spMkLst>
            <pc:docMk/>
            <pc:sldMk cId="2459446073" sldId="289"/>
            <ac:spMk id="5" creationId="{1B07C49E-AFFC-EC46-8930-E4D428F5F943}"/>
          </ac:spMkLst>
        </pc:spChg>
        <pc:spChg chg="mod ord">
          <ac:chgData name="Preston Moore" userId="ba2a6f943c9fe47b" providerId="Windows Live" clId="Web-{3F56BBEE-267F-4A23-B0ED-129069F2DAFD}" dt="2023-07-26T01:42:29.334" v="6"/>
          <ac:spMkLst>
            <pc:docMk/>
            <pc:sldMk cId="2459446073" sldId="289"/>
            <ac:spMk id="9" creationId="{B68D8986-45AC-4FB5-96E8-C45F9603EB5E}"/>
          </ac:spMkLst>
        </pc:spChg>
        <pc:spChg chg="add del">
          <ac:chgData name="Preston Moore" userId="ba2a6f943c9fe47b" providerId="Windows Live" clId="Web-{3F56BBEE-267F-4A23-B0ED-129069F2DAFD}" dt="2023-07-26T01:42:29.334" v="6"/>
          <ac:spMkLst>
            <pc:docMk/>
            <pc:sldMk cId="2459446073" sldId="289"/>
            <ac:spMk id="14" creationId="{8761DDFE-071F-4200-B0AA-394476C2D2D6}"/>
          </ac:spMkLst>
        </pc:spChg>
        <pc:spChg chg="add">
          <ac:chgData name="Preston Moore" userId="ba2a6f943c9fe47b" providerId="Windows Live" clId="Web-{3F56BBEE-267F-4A23-B0ED-129069F2DAFD}" dt="2023-07-26T01:42:29.334" v="6"/>
          <ac:spMkLst>
            <pc:docMk/>
            <pc:sldMk cId="2459446073" sldId="289"/>
            <ac:spMk id="19" creationId="{9D25F302-27C5-414F-97F8-6EA0A6C028BA}"/>
          </ac:spMkLst>
        </pc:spChg>
        <pc:spChg chg="add">
          <ac:chgData name="Preston Moore" userId="ba2a6f943c9fe47b" providerId="Windows Live" clId="Web-{3F56BBEE-267F-4A23-B0ED-129069F2DAFD}" dt="2023-07-26T01:42:29.334" v="6"/>
          <ac:spMkLst>
            <pc:docMk/>
            <pc:sldMk cId="2459446073" sldId="289"/>
            <ac:spMk id="21" creationId="{830A36F8-48C2-4842-A87B-8CE8DF4E7FD2}"/>
          </ac:spMkLst>
        </pc:spChg>
        <pc:spChg chg="add">
          <ac:chgData name="Preston Moore" userId="ba2a6f943c9fe47b" providerId="Windows Live" clId="Web-{3F56BBEE-267F-4A23-B0ED-129069F2DAFD}" dt="2023-07-26T01:42:29.334" v="6"/>
          <ac:spMkLst>
            <pc:docMk/>
            <pc:sldMk cId="2459446073" sldId="289"/>
            <ac:spMk id="23" creationId="{086A5A31-B10A-4793-84D4-D785959AE5B8}"/>
          </ac:spMkLst>
        </pc:spChg>
        <pc:picChg chg="mod ord">
          <ac:chgData name="Preston Moore" userId="ba2a6f943c9fe47b" providerId="Windows Live" clId="Web-{3F56BBEE-267F-4A23-B0ED-129069F2DAFD}" dt="2023-07-26T01:42:45.195" v="11" actId="1076"/>
          <ac:picMkLst>
            <pc:docMk/>
            <pc:sldMk cId="2459446073" sldId="289"/>
            <ac:picMk id="2" creationId="{FCAA61D3-9FC2-5618-DB37-4A58D68AE312}"/>
          </ac:picMkLst>
        </pc:picChg>
        <pc:picChg chg="add mod">
          <ac:chgData name="Preston Moore" userId="ba2a6f943c9fe47b" providerId="Windows Live" clId="Web-{3F56BBEE-267F-4A23-B0ED-129069F2DAFD}" dt="2023-07-26T01:42:49.367" v="13" actId="1076"/>
          <ac:picMkLst>
            <pc:docMk/>
            <pc:sldMk cId="2459446073" sldId="289"/>
            <ac:picMk id="3" creationId="{F710C5D1-71BE-8E59-08F8-D27EA7DB6B18}"/>
          </ac:picMkLst>
        </pc:picChg>
      </pc:sldChg>
      <pc:sldChg chg="addSp delSp modSp mod setBg">
        <pc:chgData name="Preston Moore" userId="ba2a6f943c9fe47b" providerId="Windows Live" clId="Web-{3F56BBEE-267F-4A23-B0ED-129069F2DAFD}" dt="2023-07-26T01:54:03.695" v="26" actId="1076"/>
        <pc:sldMkLst>
          <pc:docMk/>
          <pc:sldMk cId="1794738657" sldId="309"/>
        </pc:sldMkLst>
        <pc:spChg chg="mod">
          <ac:chgData name="Preston Moore" userId="ba2a6f943c9fe47b" providerId="Windows Live" clId="Web-{3F56BBEE-267F-4A23-B0ED-129069F2DAFD}" dt="2023-07-26T01:53:51.897" v="20"/>
          <ac:spMkLst>
            <pc:docMk/>
            <pc:sldMk cId="1794738657" sldId="309"/>
            <ac:spMk id="3" creationId="{557C8CBA-1A0E-4CDF-A451-7AAA44D39839}"/>
          </ac:spMkLst>
        </pc:spChg>
        <pc:spChg chg="mod ord">
          <ac:chgData name="Preston Moore" userId="ba2a6f943c9fe47b" providerId="Windows Live" clId="Web-{3F56BBEE-267F-4A23-B0ED-129069F2DAFD}" dt="2023-07-26T01:53:51.897" v="20"/>
          <ac:spMkLst>
            <pc:docMk/>
            <pc:sldMk cId="1794738657" sldId="309"/>
            <ac:spMk id="4" creationId="{D528596A-0847-664A-9D47-5096383E5E09}"/>
          </ac:spMkLst>
        </pc:spChg>
        <pc:spChg chg="mod ord">
          <ac:chgData name="Preston Moore" userId="ba2a6f943c9fe47b" providerId="Windows Live" clId="Web-{3F56BBEE-267F-4A23-B0ED-129069F2DAFD}" dt="2023-07-26T01:53:51.897" v="20"/>
          <ac:spMkLst>
            <pc:docMk/>
            <pc:sldMk cId="1794738657" sldId="309"/>
            <ac:spMk id="5" creationId="{1B07C49E-AFFC-EC46-8930-E4D428F5F943}"/>
          </ac:spMkLst>
        </pc:spChg>
        <pc:spChg chg="add del">
          <ac:chgData name="Preston Moore" userId="ba2a6f943c9fe47b" providerId="Windows Live" clId="Web-{3F56BBEE-267F-4A23-B0ED-129069F2DAFD}" dt="2023-07-26T01:53:51.897" v="20"/>
          <ac:spMkLst>
            <pc:docMk/>
            <pc:sldMk cId="1794738657" sldId="309"/>
            <ac:spMk id="10" creationId="{2596F992-698C-48C0-9D89-70DA4CE927EF}"/>
          </ac:spMkLst>
        </pc:spChg>
        <pc:spChg chg="add del">
          <ac:chgData name="Preston Moore" userId="ba2a6f943c9fe47b" providerId="Windows Live" clId="Web-{3F56BBEE-267F-4A23-B0ED-129069F2DAFD}" dt="2023-07-26T01:53:51.897" v="20"/>
          <ac:spMkLst>
            <pc:docMk/>
            <pc:sldMk cId="1794738657" sldId="309"/>
            <ac:spMk id="12" creationId="{E7BFF8DC-0AE7-4AD2-9B28-2E5F26D62C30}"/>
          </ac:spMkLst>
        </pc:spChg>
        <pc:spChg chg="add del">
          <ac:chgData name="Preston Moore" userId="ba2a6f943c9fe47b" providerId="Windows Live" clId="Web-{3F56BBEE-267F-4A23-B0ED-129069F2DAFD}" dt="2023-07-26T01:53:51.897" v="20"/>
          <ac:spMkLst>
            <pc:docMk/>
            <pc:sldMk cId="1794738657" sldId="309"/>
            <ac:spMk id="14" creationId="{7E0162AD-C6E5-4BF8-A453-76ADB36877D3}"/>
          </ac:spMkLst>
        </pc:spChg>
        <pc:picChg chg="add mod">
          <ac:chgData name="Preston Moore" userId="ba2a6f943c9fe47b" providerId="Windows Live" clId="Web-{3F56BBEE-267F-4A23-B0ED-129069F2DAFD}" dt="2023-07-26T01:54:03.695" v="26" actId="1076"/>
          <ac:picMkLst>
            <pc:docMk/>
            <pc:sldMk cId="1794738657" sldId="309"/>
            <ac:picMk id="2" creationId="{B59F547D-D1F9-698B-FC27-BF8B0E2C1F14}"/>
          </ac:picMkLst>
        </pc:picChg>
      </pc:sldChg>
      <pc:sldChg chg="addSp modSp">
        <pc:chgData name="Preston Moore" userId="ba2a6f943c9fe47b" providerId="Windows Live" clId="Web-{3F56BBEE-267F-4A23-B0ED-129069F2DAFD}" dt="2023-07-26T01:54:48.901" v="32" actId="1076"/>
        <pc:sldMkLst>
          <pc:docMk/>
          <pc:sldMk cId="4010014743" sldId="310"/>
        </pc:sldMkLst>
        <pc:spChg chg="mod">
          <ac:chgData name="Preston Moore" userId="ba2a6f943c9fe47b" providerId="Windows Live" clId="Web-{3F56BBEE-267F-4A23-B0ED-129069F2DAFD}" dt="2023-07-26T01:54:08.711" v="27" actId="14100"/>
          <ac:spMkLst>
            <pc:docMk/>
            <pc:sldMk cId="4010014743" sldId="310"/>
            <ac:spMk id="5" creationId="{1B07C49E-AFFC-EC46-8930-E4D428F5F943}"/>
          </ac:spMkLst>
        </pc:spChg>
        <pc:picChg chg="add mod">
          <ac:chgData name="Preston Moore" userId="ba2a6f943c9fe47b" providerId="Windows Live" clId="Web-{3F56BBEE-267F-4A23-B0ED-129069F2DAFD}" dt="2023-07-26T01:54:48.901" v="32" actId="1076"/>
          <ac:picMkLst>
            <pc:docMk/>
            <pc:sldMk cId="4010014743" sldId="310"/>
            <ac:picMk id="2" creationId="{8DDD764C-342B-D34D-7C45-F34224D31313}"/>
          </ac:picMkLst>
        </pc:picChg>
      </pc:sldChg>
      <pc:sldChg chg="addSp modSp">
        <pc:chgData name="Preston Moore" userId="ba2a6f943c9fe47b" providerId="Windows Live" clId="Web-{3F56BBEE-267F-4A23-B0ED-129069F2DAFD}" dt="2023-07-26T01:55:12.746" v="38" actId="1076"/>
        <pc:sldMkLst>
          <pc:docMk/>
          <pc:sldMk cId="2735560525" sldId="311"/>
        </pc:sldMkLst>
        <pc:picChg chg="add mod">
          <ac:chgData name="Preston Moore" userId="ba2a6f943c9fe47b" providerId="Windows Live" clId="Web-{3F56BBEE-267F-4A23-B0ED-129069F2DAFD}" dt="2023-07-26T01:55:12.746" v="38" actId="1076"/>
          <ac:picMkLst>
            <pc:docMk/>
            <pc:sldMk cId="2735560525" sldId="311"/>
            <ac:picMk id="2" creationId="{E9B1C622-9E8D-BAFC-9655-E1AA416D7D04}"/>
          </ac:picMkLst>
        </pc:picChg>
      </pc:sldChg>
      <pc:sldChg chg="addSp modSp">
        <pc:chgData name="Preston Moore" userId="ba2a6f943c9fe47b" providerId="Windows Live" clId="Web-{3F56BBEE-267F-4A23-B0ED-129069F2DAFD}" dt="2023-07-26T01:55:43.123" v="41"/>
        <pc:sldMkLst>
          <pc:docMk/>
          <pc:sldMk cId="1434679925" sldId="312"/>
        </pc:sldMkLst>
        <pc:spChg chg="mod">
          <ac:chgData name="Preston Moore" userId="ba2a6f943c9fe47b" providerId="Windows Live" clId="Web-{3F56BBEE-267F-4A23-B0ED-129069F2DAFD}" dt="2023-07-26T01:55:23.528" v="40" actId="14100"/>
          <ac:spMkLst>
            <pc:docMk/>
            <pc:sldMk cId="1434679925" sldId="312"/>
            <ac:spMk id="5" creationId="{1B07C49E-AFFC-EC46-8930-E4D428F5F943}"/>
          </ac:spMkLst>
        </pc:spChg>
        <pc:picChg chg="add mod">
          <ac:chgData name="Preston Moore" userId="ba2a6f943c9fe47b" providerId="Windows Live" clId="Web-{3F56BBEE-267F-4A23-B0ED-129069F2DAFD}" dt="2023-07-26T01:55:43.123" v="41"/>
          <ac:picMkLst>
            <pc:docMk/>
            <pc:sldMk cId="1434679925" sldId="312"/>
            <ac:picMk id="2" creationId="{F496AC4D-9516-905F-F256-78D606CFF274}"/>
          </ac:picMkLst>
        </pc:picChg>
      </pc:sldChg>
      <pc:sldChg chg="addSp modSp">
        <pc:chgData name="Preston Moore" userId="ba2a6f943c9fe47b" providerId="Windows Live" clId="Web-{3F56BBEE-267F-4A23-B0ED-129069F2DAFD}" dt="2023-07-26T01:56:19.110" v="44"/>
        <pc:sldMkLst>
          <pc:docMk/>
          <pc:sldMk cId="1756972646" sldId="313"/>
        </pc:sldMkLst>
        <pc:picChg chg="add mod">
          <ac:chgData name="Preston Moore" userId="ba2a6f943c9fe47b" providerId="Windows Live" clId="Web-{3F56BBEE-267F-4A23-B0ED-129069F2DAFD}" dt="2023-07-26T01:56:19.110" v="44"/>
          <ac:picMkLst>
            <pc:docMk/>
            <pc:sldMk cId="1756972646" sldId="313"/>
            <ac:picMk id="2" creationId="{CF549DED-DDBF-9B8A-ED4F-CE2228CF512B}"/>
          </ac:picMkLst>
        </pc:picChg>
      </pc:sldChg>
      <pc:sldChg chg="addSp modSp">
        <pc:chgData name="Preston Moore" userId="ba2a6f943c9fe47b" providerId="Windows Live" clId="Web-{3F56BBEE-267F-4A23-B0ED-129069F2DAFD}" dt="2023-07-26T01:56:03.109" v="43" actId="1076"/>
        <pc:sldMkLst>
          <pc:docMk/>
          <pc:sldMk cId="639399535" sldId="314"/>
        </pc:sldMkLst>
        <pc:picChg chg="add mod">
          <ac:chgData name="Preston Moore" userId="ba2a6f943c9fe47b" providerId="Windows Live" clId="Web-{3F56BBEE-267F-4A23-B0ED-129069F2DAFD}" dt="2023-07-26T01:56:03.109" v="43" actId="1076"/>
          <ac:picMkLst>
            <pc:docMk/>
            <pc:sldMk cId="639399535" sldId="314"/>
            <ac:picMk id="2" creationId="{4EF0681D-4469-2AD9-3F00-61360BD67014}"/>
          </ac:picMkLst>
        </pc:picChg>
      </pc:sldChg>
      <pc:sldChg chg="addSp modSp">
        <pc:chgData name="Preston Moore" userId="ba2a6f943c9fe47b" providerId="Windows Live" clId="Web-{3F56BBEE-267F-4A23-B0ED-129069F2DAFD}" dt="2023-07-26T01:56:40.846" v="45"/>
        <pc:sldMkLst>
          <pc:docMk/>
          <pc:sldMk cId="3566646398" sldId="315"/>
        </pc:sldMkLst>
        <pc:picChg chg="add mod">
          <ac:chgData name="Preston Moore" userId="ba2a6f943c9fe47b" providerId="Windows Live" clId="Web-{3F56BBEE-267F-4A23-B0ED-129069F2DAFD}" dt="2023-07-26T01:56:40.846" v="45"/>
          <ac:picMkLst>
            <pc:docMk/>
            <pc:sldMk cId="3566646398" sldId="315"/>
            <ac:picMk id="2" creationId="{BF72561D-C38A-2D02-9C80-1C801D923F4C}"/>
          </ac:picMkLst>
        </pc:picChg>
      </pc:sldChg>
    </pc:docChg>
  </pc:docChgLst>
  <pc:docChgLst>
    <pc:chgData name="Preston Moore" userId="ba2a6f943c9fe47b" providerId="Windows Live" clId="Web-{47A3C0F5-26ED-4447-9617-F79B90167C69}"/>
    <pc:docChg chg="addSld delSld modSld">
      <pc:chgData name="Preston Moore" userId="ba2a6f943c9fe47b" providerId="Windows Live" clId="Web-{47A3C0F5-26ED-4447-9617-F79B90167C69}" dt="2023-07-15T04:11:39.221" v="324" actId="20577"/>
      <pc:docMkLst>
        <pc:docMk/>
      </pc:docMkLst>
      <pc:sldChg chg="del">
        <pc:chgData name="Preston Moore" userId="ba2a6f943c9fe47b" providerId="Windows Live" clId="Web-{47A3C0F5-26ED-4447-9617-F79B90167C69}" dt="2023-07-15T04:05:43.821" v="224"/>
        <pc:sldMkLst>
          <pc:docMk/>
          <pc:sldMk cId="779971636" sldId="266"/>
        </pc:sldMkLst>
      </pc:sldChg>
      <pc:sldChg chg="modSp">
        <pc:chgData name="Preston Moore" userId="ba2a6f943c9fe47b" providerId="Windows Live" clId="Web-{47A3C0F5-26ED-4447-9617-F79B90167C69}" dt="2023-07-15T03:54:56.343" v="193" actId="20577"/>
        <pc:sldMkLst>
          <pc:docMk/>
          <pc:sldMk cId="287212338" sldId="346"/>
        </pc:sldMkLst>
        <pc:spChg chg="mod">
          <ac:chgData name="Preston Moore" userId="ba2a6f943c9fe47b" providerId="Windows Live" clId="Web-{47A3C0F5-26ED-4447-9617-F79B90167C69}" dt="2023-07-15T03:54:56.343" v="193" actId="20577"/>
          <ac:spMkLst>
            <pc:docMk/>
            <pc:sldMk cId="287212338" sldId="346"/>
            <ac:spMk id="5" creationId="{1B07C49E-AFFC-EC46-8930-E4D428F5F943}"/>
          </ac:spMkLst>
        </pc:spChg>
      </pc:sldChg>
      <pc:sldChg chg="addSp delSp modSp add replId">
        <pc:chgData name="Preston Moore" userId="ba2a6f943c9fe47b" providerId="Windows Live" clId="Web-{47A3C0F5-26ED-4447-9617-F79B90167C69}" dt="2023-07-15T04:04:27.739" v="222" actId="20577"/>
        <pc:sldMkLst>
          <pc:docMk/>
          <pc:sldMk cId="38441149" sldId="347"/>
        </pc:sldMkLst>
        <pc:spChg chg="mod">
          <ac:chgData name="Preston Moore" userId="ba2a6f943c9fe47b" providerId="Windows Live" clId="Web-{47A3C0F5-26ED-4447-9617-F79B90167C69}" dt="2023-07-15T03:57:10.492" v="197" actId="20577"/>
          <ac:spMkLst>
            <pc:docMk/>
            <pc:sldMk cId="38441149" sldId="347"/>
            <ac:spMk id="2" creationId="{BB2D5EE8-D28A-60E9-14F1-02ADCB130533}"/>
          </ac:spMkLst>
        </pc:spChg>
        <pc:spChg chg="del mod">
          <ac:chgData name="Preston Moore" userId="ba2a6f943c9fe47b" providerId="Windows Live" clId="Web-{47A3C0F5-26ED-4447-9617-F79B90167C69}" dt="2023-07-15T04:03:29.407" v="215"/>
          <ac:spMkLst>
            <pc:docMk/>
            <pc:sldMk cId="38441149" sldId="347"/>
            <ac:spMk id="3" creationId="{555CD1F9-15E8-7C99-3C1A-2B4DF07762A8}"/>
          </ac:spMkLst>
        </pc:spChg>
        <pc:spChg chg="add del mod">
          <ac:chgData name="Preston Moore" userId="ba2a6f943c9fe47b" providerId="Windows Live" clId="Web-{47A3C0F5-26ED-4447-9617-F79B90167C69}" dt="2023-07-15T04:04:10.159" v="216"/>
          <ac:spMkLst>
            <pc:docMk/>
            <pc:sldMk cId="38441149" sldId="347"/>
            <ac:spMk id="5" creationId="{15468692-BC29-1197-C3ED-483FD2203BDE}"/>
          </ac:spMkLst>
        </pc:spChg>
        <pc:spChg chg="add mod">
          <ac:chgData name="Preston Moore" userId="ba2a6f943c9fe47b" providerId="Windows Live" clId="Web-{47A3C0F5-26ED-4447-9617-F79B90167C69}" dt="2023-07-15T04:04:27.739" v="222" actId="20577"/>
          <ac:spMkLst>
            <pc:docMk/>
            <pc:sldMk cId="38441149" sldId="347"/>
            <ac:spMk id="6" creationId="{19EA9FBE-2DDA-C448-3FB7-DAEFDC813F39}"/>
          </ac:spMkLst>
        </pc:spChg>
        <pc:spChg chg="mod">
          <ac:chgData name="Preston Moore" userId="ba2a6f943c9fe47b" providerId="Windows Live" clId="Web-{47A3C0F5-26ED-4447-9617-F79B90167C69}" dt="2023-07-15T03:59:10.062" v="200" actId="20577"/>
          <ac:spMkLst>
            <pc:docMk/>
            <pc:sldMk cId="38441149" sldId="347"/>
            <ac:spMk id="11" creationId="{558FE960-425A-9F18-E0B0-9CC9C12B6592}"/>
          </ac:spMkLst>
        </pc:spChg>
      </pc:sldChg>
      <pc:sldChg chg="addSp modSp add mod replId setBg">
        <pc:chgData name="Preston Moore" userId="ba2a6f943c9fe47b" providerId="Windows Live" clId="Web-{47A3C0F5-26ED-4447-9617-F79B90167C69}" dt="2023-07-15T04:11:39.221" v="324" actId="20577"/>
        <pc:sldMkLst>
          <pc:docMk/>
          <pc:sldMk cId="2790259574" sldId="348"/>
        </pc:sldMkLst>
        <pc:spChg chg="add mod">
          <ac:chgData name="Preston Moore" userId="ba2a6f943c9fe47b" providerId="Windows Live" clId="Web-{47A3C0F5-26ED-4447-9617-F79B90167C69}" dt="2023-07-15T04:11:39.221" v="324" actId="20577"/>
          <ac:spMkLst>
            <pc:docMk/>
            <pc:sldMk cId="2790259574" sldId="348"/>
            <ac:spMk id="2" creationId="{89BAD8CC-CC00-2F24-A630-82379880B645}"/>
          </ac:spMkLst>
        </pc:spChg>
        <pc:spChg chg="mod ord">
          <ac:chgData name="Preston Moore" userId="ba2a6f943c9fe47b" providerId="Windows Live" clId="Web-{47A3C0F5-26ED-4447-9617-F79B90167C69}" dt="2023-07-15T04:09:44.777" v="244"/>
          <ac:spMkLst>
            <pc:docMk/>
            <pc:sldMk cId="2790259574" sldId="348"/>
            <ac:spMk id="3" creationId="{32405FDA-CB27-4506-BA80-B7DD00CB25C5}"/>
          </ac:spMkLst>
        </pc:spChg>
        <pc:spChg chg="mod">
          <ac:chgData name="Preston Moore" userId="ba2a6f943c9fe47b" providerId="Windows Live" clId="Web-{47A3C0F5-26ED-4447-9617-F79B90167C69}" dt="2023-07-15T04:09:44.777" v="244"/>
          <ac:spMkLst>
            <pc:docMk/>
            <pc:sldMk cId="2790259574" sldId="348"/>
            <ac:spMk id="4" creationId="{617B1B70-690D-5945-90C2-196E1304B45D}"/>
          </ac:spMkLst>
        </pc:spChg>
        <pc:spChg chg="mod">
          <ac:chgData name="Preston Moore" userId="ba2a6f943c9fe47b" providerId="Windows Live" clId="Web-{47A3C0F5-26ED-4447-9617-F79B90167C69}" dt="2023-07-15T04:09:44.777" v="244"/>
          <ac:spMkLst>
            <pc:docMk/>
            <pc:sldMk cId="2790259574" sldId="348"/>
            <ac:spMk id="5" creationId="{1B07C49E-AFFC-EC46-8930-E4D428F5F943}"/>
          </ac:spMkLst>
        </pc:spChg>
        <pc:spChg chg="add">
          <ac:chgData name="Preston Moore" userId="ba2a6f943c9fe47b" providerId="Windows Live" clId="Web-{47A3C0F5-26ED-4447-9617-F79B90167C69}" dt="2023-07-15T04:09:44.777" v="244"/>
          <ac:spMkLst>
            <pc:docMk/>
            <pc:sldMk cId="2790259574" sldId="348"/>
            <ac:spMk id="11" creationId="{BACC6370-2D7E-4714-9D71-7542949D7D5D}"/>
          </ac:spMkLst>
        </pc:spChg>
        <pc:spChg chg="add">
          <ac:chgData name="Preston Moore" userId="ba2a6f943c9fe47b" providerId="Windows Live" clId="Web-{47A3C0F5-26ED-4447-9617-F79B90167C69}" dt="2023-07-15T04:09:44.777" v="244"/>
          <ac:spMkLst>
            <pc:docMk/>
            <pc:sldMk cId="2790259574" sldId="348"/>
            <ac:spMk id="13" creationId="{256B2C21-A230-48C0-8DF1-C46611373C44}"/>
          </ac:spMkLst>
        </pc:spChg>
        <pc:spChg chg="add">
          <ac:chgData name="Preston Moore" userId="ba2a6f943c9fe47b" providerId="Windows Live" clId="Web-{47A3C0F5-26ED-4447-9617-F79B90167C69}" dt="2023-07-15T04:09:44.777" v="244"/>
          <ac:spMkLst>
            <pc:docMk/>
            <pc:sldMk cId="2790259574" sldId="348"/>
            <ac:spMk id="15" creationId="{3847E18C-932D-4C95-AABA-FEC7C9499AD7}"/>
          </ac:spMkLst>
        </pc:spChg>
        <pc:spChg chg="add">
          <ac:chgData name="Preston Moore" userId="ba2a6f943c9fe47b" providerId="Windows Live" clId="Web-{47A3C0F5-26ED-4447-9617-F79B90167C69}" dt="2023-07-15T04:09:44.777" v="244"/>
          <ac:spMkLst>
            <pc:docMk/>
            <pc:sldMk cId="2790259574" sldId="348"/>
            <ac:spMk id="17" creationId="{3150CB11-0C61-439E-910F-5787759E72A0}"/>
          </ac:spMkLst>
        </pc:spChg>
        <pc:spChg chg="add">
          <ac:chgData name="Preston Moore" userId="ba2a6f943c9fe47b" providerId="Windows Live" clId="Web-{47A3C0F5-26ED-4447-9617-F79B90167C69}" dt="2023-07-15T04:09:44.777" v="244"/>
          <ac:spMkLst>
            <pc:docMk/>
            <pc:sldMk cId="2790259574" sldId="348"/>
            <ac:spMk id="19" creationId="{43F8A58B-5155-44CE-A5FF-7647B47D0A7A}"/>
          </ac:spMkLst>
        </pc:spChg>
        <pc:spChg chg="add">
          <ac:chgData name="Preston Moore" userId="ba2a6f943c9fe47b" providerId="Windows Live" clId="Web-{47A3C0F5-26ED-4447-9617-F79B90167C69}" dt="2023-07-15T04:09:44.777" v="244"/>
          <ac:spMkLst>
            <pc:docMk/>
            <pc:sldMk cId="2790259574" sldId="348"/>
            <ac:spMk id="21" creationId="{443F2ACA-E6D6-4028-82DD-F03C262D5DE6}"/>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Preston Moore" userId="ba2a6f943c9fe47b" providerId="Windows Live" clId="Web-{EE04480C-2065-4108-ACF1-3EA407F5CEEA}"/>
    <pc:docChg chg="addSld delSld modSld addMainMaster delMainMaster">
      <pc:chgData name="Preston Moore" userId="ba2a6f943c9fe47b" providerId="Windows Live" clId="Web-{EE04480C-2065-4108-ACF1-3EA407F5CEEA}" dt="2023-07-09T01:18:55" v="387" actId="20577"/>
      <pc:docMkLst>
        <pc:docMk/>
      </pc:docMkLst>
      <pc:sldChg chg="modSp mod modClrScheme chgLayout">
        <pc:chgData name="Preston Moore" userId="ba2a6f943c9fe47b" providerId="Windows Live" clId="Web-{EE04480C-2065-4108-ACF1-3EA407F5CEEA}" dt="2023-07-09T00:39:49.307" v="141"/>
        <pc:sldMkLst>
          <pc:docMk/>
          <pc:sldMk cId="1553432724" sldId="262"/>
        </pc:sldMkLst>
        <pc:spChg chg="mod ord">
          <ac:chgData name="Preston Moore" userId="ba2a6f943c9fe47b" providerId="Windows Live" clId="Web-{EE04480C-2065-4108-ACF1-3EA407F5CEEA}" dt="2023-07-09T00:39:49.307" v="141"/>
          <ac:spMkLst>
            <pc:docMk/>
            <pc:sldMk cId="1553432724" sldId="262"/>
            <ac:spMk id="4" creationId="{B892CF01-5F8F-9D43-96B9-A581954BA94A}"/>
          </ac:spMkLst>
        </pc:spChg>
      </pc:sldChg>
      <pc:sldChg chg="modSp mod modClrScheme chgLayout">
        <pc:chgData name="Preston Moore" userId="ba2a6f943c9fe47b" providerId="Windows Live" clId="Web-{EE04480C-2065-4108-ACF1-3EA407F5CEEA}" dt="2023-07-09T00:39:49.307" v="141"/>
        <pc:sldMkLst>
          <pc:docMk/>
          <pc:sldMk cId="3288665831" sldId="263"/>
        </pc:sldMkLst>
        <pc:spChg chg="mod ord">
          <ac:chgData name="Preston Moore" userId="ba2a6f943c9fe47b" providerId="Windows Live" clId="Web-{EE04480C-2065-4108-ACF1-3EA407F5CEEA}" dt="2023-07-09T00:39:49.307" v="141"/>
          <ac:spMkLst>
            <pc:docMk/>
            <pc:sldMk cId="3288665831" sldId="263"/>
            <ac:spMk id="5" creationId="{1B07C49E-AFFC-EC46-8930-E4D428F5F943}"/>
          </ac:spMkLst>
        </pc:spChg>
        <pc:spChg chg="mod ord">
          <ac:chgData name="Preston Moore" userId="ba2a6f943c9fe47b" providerId="Windows Live" clId="Web-{EE04480C-2065-4108-ACF1-3EA407F5CEEA}" dt="2023-07-09T00:39:49.307" v="141"/>
          <ac:spMkLst>
            <pc:docMk/>
            <pc:sldMk cId="3288665831" sldId="263"/>
            <ac:spMk id="6" creationId="{772D0411-8FF8-C540-84AE-DBA0703D368C}"/>
          </ac:spMkLst>
        </pc:spChg>
      </pc:sldChg>
      <pc:sldChg chg="del">
        <pc:chgData name="Preston Moore" userId="ba2a6f943c9fe47b" providerId="Windows Live" clId="Web-{EE04480C-2065-4108-ACF1-3EA407F5CEEA}" dt="2023-07-09T00:38:59.977" v="137"/>
        <pc:sldMkLst>
          <pc:docMk/>
          <pc:sldMk cId="2987552906" sldId="264"/>
        </pc:sldMkLst>
      </pc:sldChg>
      <pc:sldChg chg="modSp mod modClrScheme chgLayout">
        <pc:chgData name="Preston Moore" userId="ba2a6f943c9fe47b" providerId="Windows Live" clId="Web-{EE04480C-2065-4108-ACF1-3EA407F5CEEA}" dt="2023-07-09T00:39:49.307" v="141"/>
        <pc:sldMkLst>
          <pc:docMk/>
          <pc:sldMk cId="1578726356" sldId="265"/>
        </pc:sldMkLst>
        <pc:spChg chg="mod ord">
          <ac:chgData name="Preston Moore" userId="ba2a6f943c9fe47b" providerId="Windows Live" clId="Web-{EE04480C-2065-4108-ACF1-3EA407F5CEEA}" dt="2023-07-09T00:39:49.307" v="141"/>
          <ac:spMkLst>
            <pc:docMk/>
            <pc:sldMk cId="1578726356" sldId="265"/>
            <ac:spMk id="4" creationId="{617B1B70-690D-5945-90C2-196E1304B45D}"/>
          </ac:spMkLst>
        </pc:spChg>
        <pc:spChg chg="mod ord">
          <ac:chgData name="Preston Moore" userId="ba2a6f943c9fe47b" providerId="Windows Live" clId="Web-{EE04480C-2065-4108-ACF1-3EA407F5CEEA}" dt="2023-07-09T00:39:49.307" v="141"/>
          <ac:spMkLst>
            <pc:docMk/>
            <pc:sldMk cId="1578726356" sldId="265"/>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779971636" sldId="266"/>
        </pc:sldMkLst>
        <pc:spChg chg="mod ord">
          <ac:chgData name="Preston Moore" userId="ba2a6f943c9fe47b" providerId="Windows Live" clId="Web-{EE04480C-2065-4108-ACF1-3EA407F5CEEA}" dt="2023-07-09T00:39:49.307" v="141"/>
          <ac:spMkLst>
            <pc:docMk/>
            <pc:sldMk cId="779971636" sldId="266"/>
            <ac:spMk id="4" creationId="{2C4E03D3-761E-7549-A4C6-7E585EBC4F01}"/>
          </ac:spMkLst>
        </pc:spChg>
        <pc:spChg chg="mod ord">
          <ac:chgData name="Preston Moore" userId="ba2a6f943c9fe47b" providerId="Windows Live" clId="Web-{EE04480C-2065-4108-ACF1-3EA407F5CEEA}" dt="2023-07-09T00:39:49.307" v="141"/>
          <ac:spMkLst>
            <pc:docMk/>
            <pc:sldMk cId="779971636" sldId="266"/>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3865605948" sldId="269"/>
        </pc:sldMkLst>
        <pc:spChg chg="mod ord">
          <ac:chgData name="Preston Moore" userId="ba2a6f943c9fe47b" providerId="Windows Live" clId="Web-{EE04480C-2065-4108-ACF1-3EA407F5CEEA}" dt="2023-07-09T00:39:49.307" v="141"/>
          <ac:spMkLst>
            <pc:docMk/>
            <pc:sldMk cId="3865605948" sldId="269"/>
            <ac:spMk id="3" creationId="{373827F3-F386-AA4E-80ED-D86DEF8C158D}"/>
          </ac:spMkLst>
        </pc:spChg>
        <pc:spChg chg="mod ord">
          <ac:chgData name="Preston Moore" userId="ba2a6f943c9fe47b" providerId="Windows Live" clId="Web-{EE04480C-2065-4108-ACF1-3EA407F5CEEA}" dt="2023-07-09T00:39:49.307" v="141"/>
          <ac:spMkLst>
            <pc:docMk/>
            <pc:sldMk cId="3865605948" sldId="269"/>
            <ac:spMk id="5" creationId="{31BF7889-073A-E045-A3F2-45D63BD0FDC0}"/>
          </ac:spMkLst>
        </pc:spChg>
      </pc:sldChg>
      <pc:sldChg chg="modSp mod modClrScheme chgLayout">
        <pc:chgData name="Preston Moore" userId="ba2a6f943c9fe47b" providerId="Windows Live" clId="Web-{EE04480C-2065-4108-ACF1-3EA407F5CEEA}" dt="2023-07-09T00:39:49.307" v="141"/>
        <pc:sldMkLst>
          <pc:docMk/>
          <pc:sldMk cId="2727850971" sldId="270"/>
        </pc:sldMkLst>
        <pc:spChg chg="mod ord">
          <ac:chgData name="Preston Moore" userId="ba2a6f943c9fe47b" providerId="Windows Live" clId="Web-{EE04480C-2065-4108-ACF1-3EA407F5CEEA}" dt="2023-07-09T00:39:49.307" v="141"/>
          <ac:spMkLst>
            <pc:docMk/>
            <pc:sldMk cId="2727850971" sldId="270"/>
            <ac:spMk id="4" creationId="{D528596A-0847-664A-9D47-5096383E5E09}"/>
          </ac:spMkLst>
        </pc:spChg>
        <pc:spChg chg="mod ord">
          <ac:chgData name="Preston Moore" userId="ba2a6f943c9fe47b" providerId="Windows Live" clId="Web-{EE04480C-2065-4108-ACF1-3EA407F5CEEA}" dt="2023-07-09T00:39:49.307" v="141"/>
          <ac:spMkLst>
            <pc:docMk/>
            <pc:sldMk cId="2727850971" sldId="270"/>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1630123617" sldId="274"/>
        </pc:sldMkLst>
        <pc:spChg chg="mod ord">
          <ac:chgData name="Preston Moore" userId="ba2a6f943c9fe47b" providerId="Windows Live" clId="Web-{EE04480C-2065-4108-ACF1-3EA407F5CEEA}" dt="2023-07-09T00:39:49.307" v="141"/>
          <ac:spMkLst>
            <pc:docMk/>
            <pc:sldMk cId="1630123617" sldId="274"/>
            <ac:spMk id="4" creationId="{8DA56319-AADE-D741-AA33-1311B7CA8C0C}"/>
          </ac:spMkLst>
        </pc:spChg>
        <pc:spChg chg="mod ord">
          <ac:chgData name="Preston Moore" userId="ba2a6f943c9fe47b" providerId="Windows Live" clId="Web-{EE04480C-2065-4108-ACF1-3EA407F5CEEA}" dt="2023-07-09T00:39:49.307" v="141"/>
          <ac:spMkLst>
            <pc:docMk/>
            <pc:sldMk cId="1630123617" sldId="274"/>
            <ac:spMk id="5" creationId="{28684E62-A9F8-4E7A-AB01-78893062A1B4}"/>
          </ac:spMkLst>
        </pc:spChg>
      </pc:sldChg>
      <pc:sldChg chg="modSp mod modClrScheme chgLayout">
        <pc:chgData name="Preston Moore" userId="ba2a6f943c9fe47b" providerId="Windows Live" clId="Web-{EE04480C-2065-4108-ACF1-3EA407F5CEEA}" dt="2023-07-09T00:39:49.307" v="141"/>
        <pc:sldMkLst>
          <pc:docMk/>
          <pc:sldMk cId="3410008520" sldId="275"/>
        </pc:sldMkLst>
        <pc:spChg chg="mod ord">
          <ac:chgData name="Preston Moore" userId="ba2a6f943c9fe47b" providerId="Windows Live" clId="Web-{EE04480C-2065-4108-ACF1-3EA407F5CEEA}" dt="2023-07-09T00:39:49.307" v="141"/>
          <ac:spMkLst>
            <pc:docMk/>
            <pc:sldMk cId="3410008520" sldId="275"/>
            <ac:spMk id="5" creationId="{28684E62-A9F8-4E7A-AB01-78893062A1B4}"/>
          </ac:spMkLst>
        </pc:spChg>
        <pc:spChg chg="mod ord">
          <ac:chgData name="Preston Moore" userId="ba2a6f943c9fe47b" providerId="Windows Live" clId="Web-{EE04480C-2065-4108-ACF1-3EA407F5CEEA}" dt="2023-07-09T00:39:49.307" v="141"/>
          <ac:spMkLst>
            <pc:docMk/>
            <pc:sldMk cId="3410008520" sldId="275"/>
            <ac:spMk id="6" creationId="{E7525D5A-386D-C541-9D42-BBDEA82289E4}"/>
          </ac:spMkLst>
        </pc:spChg>
      </pc:sldChg>
      <pc:sldChg chg="modSp mod modClrScheme chgLayout">
        <pc:chgData name="Preston Moore" userId="ba2a6f943c9fe47b" providerId="Windows Live" clId="Web-{EE04480C-2065-4108-ACF1-3EA407F5CEEA}" dt="2023-07-09T00:39:49.307" v="141"/>
        <pc:sldMkLst>
          <pc:docMk/>
          <pc:sldMk cId="148114319" sldId="276"/>
        </pc:sldMkLst>
        <pc:spChg chg="mod ord">
          <ac:chgData name="Preston Moore" userId="ba2a6f943c9fe47b" providerId="Windows Live" clId="Web-{EE04480C-2065-4108-ACF1-3EA407F5CEEA}" dt="2023-07-09T00:39:49.307" v="141"/>
          <ac:spMkLst>
            <pc:docMk/>
            <pc:sldMk cId="148114319" sldId="276"/>
            <ac:spMk id="4" creationId="{9ADB26FF-76AA-124F-92D8-C93C45D216A8}"/>
          </ac:spMkLst>
        </pc:spChg>
        <pc:spChg chg="mod ord">
          <ac:chgData name="Preston Moore" userId="ba2a6f943c9fe47b" providerId="Windows Live" clId="Web-{EE04480C-2065-4108-ACF1-3EA407F5CEEA}" dt="2023-07-09T00:39:49.307" v="141"/>
          <ac:spMkLst>
            <pc:docMk/>
            <pc:sldMk cId="148114319" sldId="276"/>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321008965" sldId="277"/>
        </pc:sldMkLst>
        <pc:spChg chg="mod ord">
          <ac:chgData name="Preston Moore" userId="ba2a6f943c9fe47b" providerId="Windows Live" clId="Web-{EE04480C-2065-4108-ACF1-3EA407F5CEEA}" dt="2023-07-09T00:39:49.307" v="141"/>
          <ac:spMkLst>
            <pc:docMk/>
            <pc:sldMk cId="321008965" sldId="277"/>
            <ac:spMk id="4" creationId="{3D45C363-925C-9E48-86B0-27D7D36E50D6}"/>
          </ac:spMkLst>
        </pc:spChg>
      </pc:sldChg>
      <pc:sldChg chg="mod modClrScheme chgLayout">
        <pc:chgData name="Preston Moore" userId="ba2a6f943c9fe47b" providerId="Windows Live" clId="Web-{EE04480C-2065-4108-ACF1-3EA407F5CEEA}" dt="2023-07-09T00:39:49.307" v="141"/>
        <pc:sldMkLst>
          <pc:docMk/>
          <pc:sldMk cId="178270660" sldId="284"/>
        </pc:sldMkLst>
      </pc:sldChg>
      <pc:sldChg chg="mod modClrScheme chgLayout">
        <pc:chgData name="Preston Moore" userId="ba2a6f943c9fe47b" providerId="Windows Live" clId="Web-{EE04480C-2065-4108-ACF1-3EA407F5CEEA}" dt="2023-07-09T00:39:49.307" v="141"/>
        <pc:sldMkLst>
          <pc:docMk/>
          <pc:sldMk cId="1290394134" sldId="288"/>
        </pc:sldMkLst>
      </pc:sldChg>
      <pc:sldChg chg="modSp mod modClrScheme chgLayout">
        <pc:chgData name="Preston Moore" userId="ba2a6f943c9fe47b" providerId="Windows Live" clId="Web-{EE04480C-2065-4108-ACF1-3EA407F5CEEA}" dt="2023-07-09T00:39:49.307" v="141"/>
        <pc:sldMkLst>
          <pc:docMk/>
          <pc:sldMk cId="2459446073" sldId="289"/>
        </pc:sldMkLst>
        <pc:spChg chg="mod ord">
          <ac:chgData name="Preston Moore" userId="ba2a6f943c9fe47b" providerId="Windows Live" clId="Web-{EE04480C-2065-4108-ACF1-3EA407F5CEEA}" dt="2023-07-09T00:39:49.307" v="141"/>
          <ac:spMkLst>
            <pc:docMk/>
            <pc:sldMk cId="2459446073" sldId="289"/>
            <ac:spMk id="4" creationId="{336C985E-BCEF-DD49-BB47-C4649A79F0D8}"/>
          </ac:spMkLst>
        </pc:spChg>
        <pc:spChg chg="mod ord">
          <ac:chgData name="Preston Moore" userId="ba2a6f943c9fe47b" providerId="Windows Live" clId="Web-{EE04480C-2065-4108-ACF1-3EA407F5CEEA}" dt="2023-07-09T00:39:49.307" v="141"/>
          <ac:spMkLst>
            <pc:docMk/>
            <pc:sldMk cId="2459446073" sldId="289"/>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1813711241" sldId="293"/>
        </pc:sldMkLst>
        <pc:spChg chg="mod ord">
          <ac:chgData name="Preston Moore" userId="ba2a6f943c9fe47b" providerId="Windows Live" clId="Web-{EE04480C-2065-4108-ACF1-3EA407F5CEEA}" dt="2023-07-09T00:39:49.307" v="141"/>
          <ac:spMkLst>
            <pc:docMk/>
            <pc:sldMk cId="1813711241" sldId="293"/>
            <ac:spMk id="4" creationId="{8F1B08F2-C4AD-A440-BB78-A0625E28887A}"/>
          </ac:spMkLst>
        </pc:spChg>
        <pc:spChg chg="mod ord">
          <ac:chgData name="Preston Moore" userId="ba2a6f943c9fe47b" providerId="Windows Live" clId="Web-{EE04480C-2065-4108-ACF1-3EA407F5CEEA}" dt="2023-07-09T00:39:49.307" v="141"/>
          <ac:spMkLst>
            <pc:docMk/>
            <pc:sldMk cId="1813711241" sldId="293"/>
            <ac:spMk id="5" creationId="{1B07C49E-AFFC-EC46-8930-E4D428F5F943}"/>
          </ac:spMkLst>
        </pc:spChg>
      </pc:sldChg>
      <pc:sldChg chg="mod modClrScheme chgLayout">
        <pc:chgData name="Preston Moore" userId="ba2a6f943c9fe47b" providerId="Windows Live" clId="Web-{EE04480C-2065-4108-ACF1-3EA407F5CEEA}" dt="2023-07-09T00:39:49.307" v="141"/>
        <pc:sldMkLst>
          <pc:docMk/>
          <pc:sldMk cId="1023352497" sldId="294"/>
        </pc:sldMkLst>
      </pc:sldChg>
      <pc:sldChg chg="modSp mod modClrScheme chgLayout">
        <pc:chgData name="Preston Moore" userId="ba2a6f943c9fe47b" providerId="Windows Live" clId="Web-{EE04480C-2065-4108-ACF1-3EA407F5CEEA}" dt="2023-07-09T00:39:49.307" v="141"/>
        <pc:sldMkLst>
          <pc:docMk/>
          <pc:sldMk cId="981671777" sldId="296"/>
        </pc:sldMkLst>
        <pc:spChg chg="mod ord">
          <ac:chgData name="Preston Moore" userId="ba2a6f943c9fe47b" providerId="Windows Live" clId="Web-{EE04480C-2065-4108-ACF1-3EA407F5CEEA}" dt="2023-07-09T00:39:49.307" v="141"/>
          <ac:spMkLst>
            <pc:docMk/>
            <pc:sldMk cId="981671777" sldId="296"/>
            <ac:spMk id="3" creationId="{8C82F32A-22A5-0046-9FAC-5295E4FA5A12}"/>
          </ac:spMkLst>
        </pc:spChg>
        <pc:spChg chg="mod ord">
          <ac:chgData name="Preston Moore" userId="ba2a6f943c9fe47b" providerId="Windows Live" clId="Web-{EE04480C-2065-4108-ACF1-3EA407F5CEEA}" dt="2023-07-09T00:39:49.307" v="141"/>
          <ac:spMkLst>
            <pc:docMk/>
            <pc:sldMk cId="981671777" sldId="296"/>
            <ac:spMk id="5" creationId="{85D9F803-CDBC-C74C-AF1B-2B5937D1C241}"/>
          </ac:spMkLst>
        </pc:spChg>
      </pc:sldChg>
      <pc:sldChg chg="modSp mod modClrScheme chgLayout">
        <pc:chgData name="Preston Moore" userId="ba2a6f943c9fe47b" providerId="Windows Live" clId="Web-{EE04480C-2065-4108-ACF1-3EA407F5CEEA}" dt="2023-07-09T00:39:49.307" v="141"/>
        <pc:sldMkLst>
          <pc:docMk/>
          <pc:sldMk cId="3093198887" sldId="298"/>
        </pc:sldMkLst>
        <pc:spChg chg="mod ord">
          <ac:chgData name="Preston Moore" userId="ba2a6f943c9fe47b" providerId="Windows Live" clId="Web-{EE04480C-2065-4108-ACF1-3EA407F5CEEA}" dt="2023-07-09T00:39:49.307" v="141"/>
          <ac:spMkLst>
            <pc:docMk/>
            <pc:sldMk cId="3093198887" sldId="298"/>
            <ac:spMk id="3" creationId="{DA1BF29A-91D2-784B-9589-F5A3883168D5}"/>
          </ac:spMkLst>
        </pc:spChg>
      </pc:sldChg>
      <pc:sldChg chg="addSp delSp modSp mod modClrScheme delDesignElem chgLayout">
        <pc:chgData name="Preston Moore" userId="ba2a6f943c9fe47b" providerId="Windows Live" clId="Web-{EE04480C-2065-4108-ACF1-3EA407F5CEEA}" dt="2023-07-09T00:39:49.307" v="141"/>
        <pc:sldMkLst>
          <pc:docMk/>
          <pc:sldMk cId="280316088" sldId="299"/>
        </pc:sldMkLst>
        <pc:spChg chg="mod ord">
          <ac:chgData name="Preston Moore" userId="ba2a6f943c9fe47b" providerId="Windows Live" clId="Web-{EE04480C-2065-4108-ACF1-3EA407F5CEEA}" dt="2023-07-09T00:39:49.307" v="141"/>
          <ac:spMkLst>
            <pc:docMk/>
            <pc:sldMk cId="280316088" sldId="299"/>
            <ac:spMk id="6" creationId="{772D0411-8FF8-C540-84AE-DBA0703D368C}"/>
          </ac:spMkLst>
        </pc:spChg>
        <pc:spChg chg="add del">
          <ac:chgData name="Preston Moore" userId="ba2a6f943c9fe47b" providerId="Windows Live" clId="Web-{EE04480C-2065-4108-ACF1-3EA407F5CEEA}" dt="2023-07-09T00:39:49.307" v="141"/>
          <ac:spMkLst>
            <pc:docMk/>
            <pc:sldMk cId="280316088" sldId="299"/>
            <ac:spMk id="8" creationId="{9228552E-C8B1-4A80-8448-0787CE0FC704}"/>
          </ac:spMkLst>
        </pc:spChg>
      </pc:sldChg>
      <pc:sldChg chg="modSp mod modClrScheme chgLayout">
        <pc:chgData name="Preston Moore" userId="ba2a6f943c9fe47b" providerId="Windows Live" clId="Web-{EE04480C-2065-4108-ACF1-3EA407F5CEEA}" dt="2023-07-09T00:39:49.307" v="141"/>
        <pc:sldMkLst>
          <pc:docMk/>
          <pc:sldMk cId="334532777" sldId="303"/>
        </pc:sldMkLst>
        <pc:spChg chg="mod ord">
          <ac:chgData name="Preston Moore" userId="ba2a6f943c9fe47b" providerId="Windows Live" clId="Web-{EE04480C-2065-4108-ACF1-3EA407F5CEEA}" dt="2023-07-09T00:39:49.307" v="141"/>
          <ac:spMkLst>
            <pc:docMk/>
            <pc:sldMk cId="334532777" sldId="303"/>
            <ac:spMk id="4" creationId="{9ADB26FF-76AA-124F-92D8-C93C45D216A8}"/>
          </ac:spMkLst>
        </pc:spChg>
        <pc:spChg chg="mod ord">
          <ac:chgData name="Preston Moore" userId="ba2a6f943c9fe47b" providerId="Windows Live" clId="Web-{EE04480C-2065-4108-ACF1-3EA407F5CEEA}" dt="2023-07-09T00:39:49.307" v="141"/>
          <ac:spMkLst>
            <pc:docMk/>
            <pc:sldMk cId="334532777" sldId="303"/>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3869789237" sldId="304"/>
        </pc:sldMkLst>
        <pc:spChg chg="mod ord">
          <ac:chgData name="Preston Moore" userId="ba2a6f943c9fe47b" providerId="Windows Live" clId="Web-{EE04480C-2065-4108-ACF1-3EA407F5CEEA}" dt="2023-07-09T00:39:49.307" v="141"/>
          <ac:spMkLst>
            <pc:docMk/>
            <pc:sldMk cId="3869789237" sldId="304"/>
            <ac:spMk id="3" creationId="{373827F3-F386-AA4E-80ED-D86DEF8C158D}"/>
          </ac:spMkLst>
        </pc:spChg>
        <pc:spChg chg="mod ord">
          <ac:chgData name="Preston Moore" userId="ba2a6f943c9fe47b" providerId="Windows Live" clId="Web-{EE04480C-2065-4108-ACF1-3EA407F5CEEA}" dt="2023-07-09T00:39:49.307" v="141"/>
          <ac:spMkLst>
            <pc:docMk/>
            <pc:sldMk cId="3869789237" sldId="304"/>
            <ac:spMk id="5" creationId="{31BF7889-073A-E045-A3F2-45D63BD0FDC0}"/>
          </ac:spMkLst>
        </pc:spChg>
      </pc:sldChg>
      <pc:sldChg chg="modSp mod modClrScheme chgLayout">
        <pc:chgData name="Preston Moore" userId="ba2a6f943c9fe47b" providerId="Windows Live" clId="Web-{EE04480C-2065-4108-ACF1-3EA407F5CEEA}" dt="2023-07-09T00:39:49.307" v="141"/>
        <pc:sldMkLst>
          <pc:docMk/>
          <pc:sldMk cId="80090182" sldId="305"/>
        </pc:sldMkLst>
        <pc:spChg chg="mod ord">
          <ac:chgData name="Preston Moore" userId="ba2a6f943c9fe47b" providerId="Windows Live" clId="Web-{EE04480C-2065-4108-ACF1-3EA407F5CEEA}" dt="2023-07-09T00:39:49.307" v="141"/>
          <ac:spMkLst>
            <pc:docMk/>
            <pc:sldMk cId="80090182" sldId="305"/>
            <ac:spMk id="3" creationId="{373827F3-F386-AA4E-80ED-D86DEF8C158D}"/>
          </ac:spMkLst>
        </pc:spChg>
        <pc:spChg chg="mod ord">
          <ac:chgData name="Preston Moore" userId="ba2a6f943c9fe47b" providerId="Windows Live" clId="Web-{EE04480C-2065-4108-ACF1-3EA407F5CEEA}" dt="2023-07-09T00:39:49.307" v="141"/>
          <ac:spMkLst>
            <pc:docMk/>
            <pc:sldMk cId="80090182" sldId="305"/>
            <ac:spMk id="5" creationId="{31BF7889-073A-E045-A3F2-45D63BD0FDC0}"/>
          </ac:spMkLst>
        </pc:spChg>
      </pc:sldChg>
      <pc:sldChg chg="modSp mod modClrScheme chgLayout">
        <pc:chgData name="Preston Moore" userId="ba2a6f943c9fe47b" providerId="Windows Live" clId="Web-{EE04480C-2065-4108-ACF1-3EA407F5CEEA}" dt="2023-07-09T00:39:49.307" v="141"/>
        <pc:sldMkLst>
          <pc:docMk/>
          <pc:sldMk cId="3145340593" sldId="306"/>
        </pc:sldMkLst>
        <pc:spChg chg="mod ord">
          <ac:chgData name="Preston Moore" userId="ba2a6f943c9fe47b" providerId="Windows Live" clId="Web-{EE04480C-2065-4108-ACF1-3EA407F5CEEA}" dt="2023-07-09T00:39:49.307" v="141"/>
          <ac:spMkLst>
            <pc:docMk/>
            <pc:sldMk cId="3145340593" sldId="306"/>
            <ac:spMk id="3" creationId="{373827F3-F386-AA4E-80ED-D86DEF8C158D}"/>
          </ac:spMkLst>
        </pc:spChg>
        <pc:spChg chg="mod ord">
          <ac:chgData name="Preston Moore" userId="ba2a6f943c9fe47b" providerId="Windows Live" clId="Web-{EE04480C-2065-4108-ACF1-3EA407F5CEEA}" dt="2023-07-09T00:39:49.307" v="141"/>
          <ac:spMkLst>
            <pc:docMk/>
            <pc:sldMk cId="3145340593" sldId="306"/>
            <ac:spMk id="5" creationId="{31BF7889-073A-E045-A3F2-45D63BD0FDC0}"/>
          </ac:spMkLst>
        </pc:spChg>
      </pc:sldChg>
      <pc:sldChg chg="modSp mod modClrScheme chgLayout">
        <pc:chgData name="Preston Moore" userId="ba2a6f943c9fe47b" providerId="Windows Live" clId="Web-{EE04480C-2065-4108-ACF1-3EA407F5CEEA}" dt="2023-07-09T00:39:49.307" v="141"/>
        <pc:sldMkLst>
          <pc:docMk/>
          <pc:sldMk cId="1106727586" sldId="307"/>
        </pc:sldMkLst>
        <pc:spChg chg="mod ord">
          <ac:chgData name="Preston Moore" userId="ba2a6f943c9fe47b" providerId="Windows Live" clId="Web-{EE04480C-2065-4108-ACF1-3EA407F5CEEA}" dt="2023-07-09T00:39:49.307" v="141"/>
          <ac:spMkLst>
            <pc:docMk/>
            <pc:sldMk cId="1106727586" sldId="307"/>
            <ac:spMk id="3" creationId="{373827F3-F386-AA4E-80ED-D86DEF8C158D}"/>
          </ac:spMkLst>
        </pc:spChg>
        <pc:spChg chg="mod ord">
          <ac:chgData name="Preston Moore" userId="ba2a6f943c9fe47b" providerId="Windows Live" clId="Web-{EE04480C-2065-4108-ACF1-3EA407F5CEEA}" dt="2023-07-09T00:39:49.307" v="141"/>
          <ac:spMkLst>
            <pc:docMk/>
            <pc:sldMk cId="1106727586" sldId="307"/>
            <ac:spMk id="5" creationId="{31BF7889-073A-E045-A3F2-45D63BD0FDC0}"/>
          </ac:spMkLst>
        </pc:spChg>
      </pc:sldChg>
      <pc:sldChg chg="modSp mod modClrScheme chgLayout">
        <pc:chgData name="Preston Moore" userId="ba2a6f943c9fe47b" providerId="Windows Live" clId="Web-{EE04480C-2065-4108-ACF1-3EA407F5CEEA}" dt="2023-07-09T00:39:49.307" v="141"/>
        <pc:sldMkLst>
          <pc:docMk/>
          <pc:sldMk cId="706594483" sldId="308"/>
        </pc:sldMkLst>
        <pc:spChg chg="mod ord">
          <ac:chgData name="Preston Moore" userId="ba2a6f943c9fe47b" providerId="Windows Live" clId="Web-{EE04480C-2065-4108-ACF1-3EA407F5CEEA}" dt="2023-07-09T00:39:49.307" v="141"/>
          <ac:spMkLst>
            <pc:docMk/>
            <pc:sldMk cId="706594483" sldId="308"/>
            <ac:spMk id="3" creationId="{373827F3-F386-AA4E-80ED-D86DEF8C158D}"/>
          </ac:spMkLst>
        </pc:spChg>
        <pc:spChg chg="mod ord">
          <ac:chgData name="Preston Moore" userId="ba2a6f943c9fe47b" providerId="Windows Live" clId="Web-{EE04480C-2065-4108-ACF1-3EA407F5CEEA}" dt="2023-07-09T00:39:49.307" v="141"/>
          <ac:spMkLst>
            <pc:docMk/>
            <pc:sldMk cId="706594483" sldId="308"/>
            <ac:spMk id="5" creationId="{31BF7889-073A-E045-A3F2-45D63BD0FDC0}"/>
          </ac:spMkLst>
        </pc:spChg>
      </pc:sldChg>
      <pc:sldChg chg="modSp mod modClrScheme chgLayout">
        <pc:chgData name="Preston Moore" userId="ba2a6f943c9fe47b" providerId="Windows Live" clId="Web-{EE04480C-2065-4108-ACF1-3EA407F5CEEA}" dt="2023-07-09T00:39:49.307" v="141"/>
        <pc:sldMkLst>
          <pc:docMk/>
          <pc:sldMk cId="1794738657" sldId="309"/>
        </pc:sldMkLst>
        <pc:spChg chg="mod ord">
          <ac:chgData name="Preston Moore" userId="ba2a6f943c9fe47b" providerId="Windows Live" clId="Web-{EE04480C-2065-4108-ACF1-3EA407F5CEEA}" dt="2023-07-09T00:39:49.307" v="141"/>
          <ac:spMkLst>
            <pc:docMk/>
            <pc:sldMk cId="1794738657" sldId="309"/>
            <ac:spMk id="4" creationId="{D528596A-0847-664A-9D47-5096383E5E09}"/>
          </ac:spMkLst>
        </pc:spChg>
        <pc:spChg chg="mod ord">
          <ac:chgData name="Preston Moore" userId="ba2a6f943c9fe47b" providerId="Windows Live" clId="Web-{EE04480C-2065-4108-ACF1-3EA407F5CEEA}" dt="2023-07-09T00:39:49.307" v="141"/>
          <ac:spMkLst>
            <pc:docMk/>
            <pc:sldMk cId="1794738657" sldId="309"/>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4010014743" sldId="310"/>
        </pc:sldMkLst>
        <pc:spChg chg="mod ord">
          <ac:chgData name="Preston Moore" userId="ba2a6f943c9fe47b" providerId="Windows Live" clId="Web-{EE04480C-2065-4108-ACF1-3EA407F5CEEA}" dt="2023-07-09T00:39:49.307" v="141"/>
          <ac:spMkLst>
            <pc:docMk/>
            <pc:sldMk cId="4010014743" sldId="310"/>
            <ac:spMk id="4" creationId="{D528596A-0847-664A-9D47-5096383E5E09}"/>
          </ac:spMkLst>
        </pc:spChg>
        <pc:spChg chg="mod ord">
          <ac:chgData name="Preston Moore" userId="ba2a6f943c9fe47b" providerId="Windows Live" clId="Web-{EE04480C-2065-4108-ACF1-3EA407F5CEEA}" dt="2023-07-09T00:39:49.307" v="141"/>
          <ac:spMkLst>
            <pc:docMk/>
            <pc:sldMk cId="4010014743" sldId="310"/>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2735560525" sldId="311"/>
        </pc:sldMkLst>
        <pc:spChg chg="mod ord">
          <ac:chgData name="Preston Moore" userId="ba2a6f943c9fe47b" providerId="Windows Live" clId="Web-{EE04480C-2065-4108-ACF1-3EA407F5CEEA}" dt="2023-07-09T00:39:49.307" v="141"/>
          <ac:spMkLst>
            <pc:docMk/>
            <pc:sldMk cId="2735560525" sldId="311"/>
            <ac:spMk id="4" creationId="{D528596A-0847-664A-9D47-5096383E5E09}"/>
          </ac:spMkLst>
        </pc:spChg>
        <pc:spChg chg="mod ord">
          <ac:chgData name="Preston Moore" userId="ba2a6f943c9fe47b" providerId="Windows Live" clId="Web-{EE04480C-2065-4108-ACF1-3EA407F5CEEA}" dt="2023-07-09T00:39:49.307" v="141"/>
          <ac:spMkLst>
            <pc:docMk/>
            <pc:sldMk cId="2735560525" sldId="311"/>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1434679925" sldId="312"/>
        </pc:sldMkLst>
        <pc:spChg chg="mod ord">
          <ac:chgData name="Preston Moore" userId="ba2a6f943c9fe47b" providerId="Windows Live" clId="Web-{EE04480C-2065-4108-ACF1-3EA407F5CEEA}" dt="2023-07-09T00:39:49.307" v="141"/>
          <ac:spMkLst>
            <pc:docMk/>
            <pc:sldMk cId="1434679925" sldId="312"/>
            <ac:spMk id="4" creationId="{D528596A-0847-664A-9D47-5096383E5E09}"/>
          </ac:spMkLst>
        </pc:spChg>
        <pc:spChg chg="mod ord">
          <ac:chgData name="Preston Moore" userId="ba2a6f943c9fe47b" providerId="Windows Live" clId="Web-{EE04480C-2065-4108-ACF1-3EA407F5CEEA}" dt="2023-07-09T00:39:49.307" v="141"/>
          <ac:spMkLst>
            <pc:docMk/>
            <pc:sldMk cId="1434679925" sldId="312"/>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1756972646" sldId="313"/>
        </pc:sldMkLst>
        <pc:spChg chg="mod ord">
          <ac:chgData name="Preston Moore" userId="ba2a6f943c9fe47b" providerId="Windows Live" clId="Web-{EE04480C-2065-4108-ACF1-3EA407F5CEEA}" dt="2023-07-09T00:39:49.307" v="141"/>
          <ac:spMkLst>
            <pc:docMk/>
            <pc:sldMk cId="1756972646" sldId="313"/>
            <ac:spMk id="4" creationId="{D528596A-0847-664A-9D47-5096383E5E09}"/>
          </ac:spMkLst>
        </pc:spChg>
        <pc:spChg chg="mod ord">
          <ac:chgData name="Preston Moore" userId="ba2a6f943c9fe47b" providerId="Windows Live" clId="Web-{EE04480C-2065-4108-ACF1-3EA407F5CEEA}" dt="2023-07-09T00:39:49.307" v="141"/>
          <ac:spMkLst>
            <pc:docMk/>
            <pc:sldMk cId="1756972646" sldId="313"/>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639399535" sldId="314"/>
        </pc:sldMkLst>
        <pc:spChg chg="mod ord">
          <ac:chgData name="Preston Moore" userId="ba2a6f943c9fe47b" providerId="Windows Live" clId="Web-{EE04480C-2065-4108-ACF1-3EA407F5CEEA}" dt="2023-07-09T00:39:49.307" v="141"/>
          <ac:spMkLst>
            <pc:docMk/>
            <pc:sldMk cId="639399535" sldId="314"/>
            <ac:spMk id="4" creationId="{D528596A-0847-664A-9D47-5096383E5E09}"/>
          </ac:spMkLst>
        </pc:spChg>
        <pc:spChg chg="mod ord">
          <ac:chgData name="Preston Moore" userId="ba2a6f943c9fe47b" providerId="Windows Live" clId="Web-{EE04480C-2065-4108-ACF1-3EA407F5CEEA}" dt="2023-07-09T00:39:49.307" v="141"/>
          <ac:spMkLst>
            <pc:docMk/>
            <pc:sldMk cId="639399535" sldId="314"/>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3566646398" sldId="315"/>
        </pc:sldMkLst>
        <pc:spChg chg="mod ord">
          <ac:chgData name="Preston Moore" userId="ba2a6f943c9fe47b" providerId="Windows Live" clId="Web-{EE04480C-2065-4108-ACF1-3EA407F5CEEA}" dt="2023-07-09T00:39:49.307" v="141"/>
          <ac:spMkLst>
            <pc:docMk/>
            <pc:sldMk cId="3566646398" sldId="315"/>
            <ac:spMk id="4" creationId="{D528596A-0847-664A-9D47-5096383E5E09}"/>
          </ac:spMkLst>
        </pc:spChg>
        <pc:spChg chg="mod ord">
          <ac:chgData name="Preston Moore" userId="ba2a6f943c9fe47b" providerId="Windows Live" clId="Web-{EE04480C-2065-4108-ACF1-3EA407F5CEEA}" dt="2023-07-09T00:39:49.307" v="141"/>
          <ac:spMkLst>
            <pc:docMk/>
            <pc:sldMk cId="3566646398" sldId="315"/>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1398439132" sldId="316"/>
        </pc:sldMkLst>
        <pc:spChg chg="mod ord">
          <ac:chgData name="Preston Moore" userId="ba2a6f943c9fe47b" providerId="Windows Live" clId="Web-{EE04480C-2065-4108-ACF1-3EA407F5CEEA}" dt="2023-07-09T00:39:49.307" v="141"/>
          <ac:spMkLst>
            <pc:docMk/>
            <pc:sldMk cId="1398439132" sldId="316"/>
            <ac:spMk id="4" creationId="{D528596A-0847-664A-9D47-5096383E5E09}"/>
          </ac:spMkLst>
        </pc:spChg>
        <pc:spChg chg="mod ord">
          <ac:chgData name="Preston Moore" userId="ba2a6f943c9fe47b" providerId="Windows Live" clId="Web-{EE04480C-2065-4108-ACF1-3EA407F5CEEA}" dt="2023-07-09T00:39:49.307" v="141"/>
          <ac:spMkLst>
            <pc:docMk/>
            <pc:sldMk cId="1398439132" sldId="316"/>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3975168428" sldId="317"/>
        </pc:sldMkLst>
        <pc:spChg chg="mod ord">
          <ac:chgData name="Preston Moore" userId="ba2a6f943c9fe47b" providerId="Windows Live" clId="Web-{EE04480C-2065-4108-ACF1-3EA407F5CEEA}" dt="2023-07-09T00:39:49.307" v="141"/>
          <ac:spMkLst>
            <pc:docMk/>
            <pc:sldMk cId="3975168428" sldId="317"/>
            <ac:spMk id="4" creationId="{D528596A-0847-664A-9D47-5096383E5E09}"/>
          </ac:spMkLst>
        </pc:spChg>
        <pc:spChg chg="mod ord">
          <ac:chgData name="Preston Moore" userId="ba2a6f943c9fe47b" providerId="Windows Live" clId="Web-{EE04480C-2065-4108-ACF1-3EA407F5CEEA}" dt="2023-07-09T00:39:49.307" v="141"/>
          <ac:spMkLst>
            <pc:docMk/>
            <pc:sldMk cId="3975168428" sldId="317"/>
            <ac:spMk id="5" creationId="{1B07C49E-AFFC-EC46-8930-E4D428F5F943}"/>
          </ac:spMkLst>
        </pc:spChg>
      </pc:sldChg>
      <pc:sldChg chg="modSp mod modClrScheme chgLayout">
        <pc:chgData name="Preston Moore" userId="ba2a6f943c9fe47b" providerId="Windows Live" clId="Web-{EE04480C-2065-4108-ACF1-3EA407F5CEEA}" dt="2023-07-09T00:39:49.307" v="141"/>
        <pc:sldMkLst>
          <pc:docMk/>
          <pc:sldMk cId="239597884" sldId="318"/>
        </pc:sldMkLst>
        <pc:spChg chg="mod ord">
          <ac:chgData name="Preston Moore" userId="ba2a6f943c9fe47b" providerId="Windows Live" clId="Web-{EE04480C-2065-4108-ACF1-3EA407F5CEEA}" dt="2023-07-09T00:39:49.307" v="141"/>
          <ac:spMkLst>
            <pc:docMk/>
            <pc:sldMk cId="239597884" sldId="318"/>
            <ac:spMk id="3" creationId="{8C82F32A-22A5-0046-9FAC-5295E4FA5A12}"/>
          </ac:spMkLst>
        </pc:spChg>
        <pc:spChg chg="mod ord">
          <ac:chgData name="Preston Moore" userId="ba2a6f943c9fe47b" providerId="Windows Live" clId="Web-{EE04480C-2065-4108-ACF1-3EA407F5CEEA}" dt="2023-07-09T00:39:49.307" v="141"/>
          <ac:spMkLst>
            <pc:docMk/>
            <pc:sldMk cId="239597884" sldId="318"/>
            <ac:spMk id="5" creationId="{85D9F803-CDBC-C74C-AF1B-2B5937D1C241}"/>
          </ac:spMkLst>
        </pc:spChg>
      </pc:sldChg>
      <pc:sldChg chg="modSp mod modClrScheme chgLayout">
        <pc:chgData name="Preston Moore" userId="ba2a6f943c9fe47b" providerId="Windows Live" clId="Web-{EE04480C-2065-4108-ACF1-3EA407F5CEEA}" dt="2023-07-09T00:39:49.307" v="141"/>
        <pc:sldMkLst>
          <pc:docMk/>
          <pc:sldMk cId="232499080" sldId="319"/>
        </pc:sldMkLst>
        <pc:spChg chg="mod ord">
          <ac:chgData name="Preston Moore" userId="ba2a6f943c9fe47b" providerId="Windows Live" clId="Web-{EE04480C-2065-4108-ACF1-3EA407F5CEEA}" dt="2023-07-09T00:39:49.307" v="141"/>
          <ac:spMkLst>
            <pc:docMk/>
            <pc:sldMk cId="232499080" sldId="319"/>
            <ac:spMk id="3" creationId="{8C82F32A-22A5-0046-9FAC-5295E4FA5A12}"/>
          </ac:spMkLst>
        </pc:spChg>
        <pc:spChg chg="mod ord">
          <ac:chgData name="Preston Moore" userId="ba2a6f943c9fe47b" providerId="Windows Live" clId="Web-{EE04480C-2065-4108-ACF1-3EA407F5CEEA}" dt="2023-07-09T00:39:49.307" v="141"/>
          <ac:spMkLst>
            <pc:docMk/>
            <pc:sldMk cId="232499080" sldId="319"/>
            <ac:spMk id="5" creationId="{85D9F803-CDBC-C74C-AF1B-2B5937D1C241}"/>
          </ac:spMkLst>
        </pc:spChg>
      </pc:sldChg>
      <pc:sldChg chg="modSp mod modClrScheme chgLayout">
        <pc:chgData name="Preston Moore" userId="ba2a6f943c9fe47b" providerId="Windows Live" clId="Web-{EE04480C-2065-4108-ACF1-3EA407F5CEEA}" dt="2023-07-09T00:39:49.307" v="141"/>
        <pc:sldMkLst>
          <pc:docMk/>
          <pc:sldMk cId="3645034231" sldId="320"/>
        </pc:sldMkLst>
        <pc:spChg chg="mod ord">
          <ac:chgData name="Preston Moore" userId="ba2a6f943c9fe47b" providerId="Windows Live" clId="Web-{EE04480C-2065-4108-ACF1-3EA407F5CEEA}" dt="2023-07-09T00:39:49.307" v="141"/>
          <ac:spMkLst>
            <pc:docMk/>
            <pc:sldMk cId="3645034231" sldId="320"/>
            <ac:spMk id="4" creationId="{336C985E-BCEF-DD49-BB47-C4649A79F0D8}"/>
          </ac:spMkLst>
        </pc:spChg>
        <pc:spChg chg="mod ord">
          <ac:chgData name="Preston Moore" userId="ba2a6f943c9fe47b" providerId="Windows Live" clId="Web-{EE04480C-2065-4108-ACF1-3EA407F5CEEA}" dt="2023-07-09T00:39:49.307" v="141"/>
          <ac:spMkLst>
            <pc:docMk/>
            <pc:sldMk cId="3645034231" sldId="320"/>
            <ac:spMk id="5" creationId="{1B07C49E-AFFC-EC46-8930-E4D428F5F943}"/>
          </ac:spMkLst>
        </pc:spChg>
      </pc:sldChg>
      <pc:sldChg chg="mod modClrScheme chgLayout">
        <pc:chgData name="Preston Moore" userId="ba2a6f943c9fe47b" providerId="Windows Live" clId="Web-{EE04480C-2065-4108-ACF1-3EA407F5CEEA}" dt="2023-07-09T00:39:49.307" v="141"/>
        <pc:sldMkLst>
          <pc:docMk/>
          <pc:sldMk cId="733461713" sldId="321"/>
        </pc:sldMkLst>
      </pc:sldChg>
      <pc:sldChg chg="modSp mod modClrScheme chgLayout">
        <pc:chgData name="Preston Moore" userId="ba2a6f943c9fe47b" providerId="Windows Live" clId="Web-{EE04480C-2065-4108-ACF1-3EA407F5CEEA}" dt="2023-07-09T00:39:49.307" v="141"/>
        <pc:sldMkLst>
          <pc:docMk/>
          <pc:sldMk cId="700132931" sldId="322"/>
        </pc:sldMkLst>
        <pc:spChg chg="mod ord">
          <ac:chgData name="Preston Moore" userId="ba2a6f943c9fe47b" providerId="Windows Live" clId="Web-{EE04480C-2065-4108-ACF1-3EA407F5CEEA}" dt="2023-07-09T00:39:49.307" v="141"/>
          <ac:spMkLst>
            <pc:docMk/>
            <pc:sldMk cId="700132931" sldId="322"/>
            <ac:spMk id="3" creationId="{8C82F32A-22A5-0046-9FAC-5295E4FA5A12}"/>
          </ac:spMkLst>
        </pc:spChg>
        <pc:spChg chg="mod ord">
          <ac:chgData name="Preston Moore" userId="ba2a6f943c9fe47b" providerId="Windows Live" clId="Web-{EE04480C-2065-4108-ACF1-3EA407F5CEEA}" dt="2023-07-09T00:39:49.307" v="141"/>
          <ac:spMkLst>
            <pc:docMk/>
            <pc:sldMk cId="700132931" sldId="322"/>
            <ac:spMk id="5" creationId="{85D9F803-CDBC-C74C-AF1B-2B5937D1C241}"/>
          </ac:spMkLst>
        </pc:spChg>
      </pc:sldChg>
      <pc:sldChg chg="modSp mod modClrScheme chgLayout">
        <pc:chgData name="Preston Moore" userId="ba2a6f943c9fe47b" providerId="Windows Live" clId="Web-{EE04480C-2065-4108-ACF1-3EA407F5CEEA}" dt="2023-07-09T00:39:49.307" v="141"/>
        <pc:sldMkLst>
          <pc:docMk/>
          <pc:sldMk cId="1866160706" sldId="323"/>
        </pc:sldMkLst>
        <pc:spChg chg="mod ord">
          <ac:chgData name="Preston Moore" userId="ba2a6f943c9fe47b" providerId="Windows Live" clId="Web-{EE04480C-2065-4108-ACF1-3EA407F5CEEA}" dt="2023-07-09T00:39:49.307" v="141"/>
          <ac:spMkLst>
            <pc:docMk/>
            <pc:sldMk cId="1866160706" sldId="323"/>
            <ac:spMk id="3" creationId="{8C82F32A-22A5-0046-9FAC-5295E4FA5A12}"/>
          </ac:spMkLst>
        </pc:spChg>
        <pc:spChg chg="mod ord">
          <ac:chgData name="Preston Moore" userId="ba2a6f943c9fe47b" providerId="Windows Live" clId="Web-{EE04480C-2065-4108-ACF1-3EA407F5CEEA}" dt="2023-07-09T00:39:49.307" v="141"/>
          <ac:spMkLst>
            <pc:docMk/>
            <pc:sldMk cId="1866160706" sldId="323"/>
            <ac:spMk id="5" creationId="{85D9F803-CDBC-C74C-AF1B-2B5937D1C241}"/>
          </ac:spMkLst>
        </pc:spChg>
      </pc:sldChg>
      <pc:sldChg chg="modSp mod modClrScheme chgLayout">
        <pc:chgData name="Preston Moore" userId="ba2a6f943c9fe47b" providerId="Windows Live" clId="Web-{EE04480C-2065-4108-ACF1-3EA407F5CEEA}" dt="2023-07-09T00:39:49.307" v="141"/>
        <pc:sldMkLst>
          <pc:docMk/>
          <pc:sldMk cId="252359608" sldId="324"/>
        </pc:sldMkLst>
        <pc:spChg chg="mod ord">
          <ac:chgData name="Preston Moore" userId="ba2a6f943c9fe47b" providerId="Windows Live" clId="Web-{EE04480C-2065-4108-ACF1-3EA407F5CEEA}" dt="2023-07-09T00:39:49.307" v="141"/>
          <ac:spMkLst>
            <pc:docMk/>
            <pc:sldMk cId="252359608" sldId="324"/>
            <ac:spMk id="3" creationId="{8C82F32A-22A5-0046-9FAC-5295E4FA5A12}"/>
          </ac:spMkLst>
        </pc:spChg>
        <pc:spChg chg="mod ord">
          <ac:chgData name="Preston Moore" userId="ba2a6f943c9fe47b" providerId="Windows Live" clId="Web-{EE04480C-2065-4108-ACF1-3EA407F5CEEA}" dt="2023-07-09T00:39:49.307" v="141"/>
          <ac:spMkLst>
            <pc:docMk/>
            <pc:sldMk cId="252359608" sldId="324"/>
            <ac:spMk id="5" creationId="{85D9F803-CDBC-C74C-AF1B-2B5937D1C241}"/>
          </ac:spMkLst>
        </pc:spChg>
      </pc:sldChg>
      <pc:sldChg chg="mod modClrScheme chgLayout">
        <pc:chgData name="Preston Moore" userId="ba2a6f943c9fe47b" providerId="Windows Live" clId="Web-{EE04480C-2065-4108-ACF1-3EA407F5CEEA}" dt="2023-07-09T00:39:49.307" v="141"/>
        <pc:sldMkLst>
          <pc:docMk/>
          <pc:sldMk cId="1277611629" sldId="327"/>
        </pc:sldMkLst>
      </pc:sldChg>
      <pc:sldChg chg="mod modClrScheme chgLayout">
        <pc:chgData name="Preston Moore" userId="ba2a6f943c9fe47b" providerId="Windows Live" clId="Web-{EE04480C-2065-4108-ACF1-3EA407F5CEEA}" dt="2023-07-09T00:39:49.307" v="141"/>
        <pc:sldMkLst>
          <pc:docMk/>
          <pc:sldMk cId="661040741" sldId="329"/>
        </pc:sldMkLst>
      </pc:sldChg>
      <pc:sldChg chg="modSp mod modClrScheme chgLayout">
        <pc:chgData name="Preston Moore" userId="ba2a6f943c9fe47b" providerId="Windows Live" clId="Web-{EE04480C-2065-4108-ACF1-3EA407F5CEEA}" dt="2023-07-09T00:39:49.307" v="141"/>
        <pc:sldMkLst>
          <pc:docMk/>
          <pc:sldMk cId="724038033" sldId="330"/>
        </pc:sldMkLst>
        <pc:spChg chg="mod ord">
          <ac:chgData name="Preston Moore" userId="ba2a6f943c9fe47b" providerId="Windows Live" clId="Web-{EE04480C-2065-4108-ACF1-3EA407F5CEEA}" dt="2023-07-09T00:39:49.307" v="141"/>
          <ac:spMkLst>
            <pc:docMk/>
            <pc:sldMk cId="724038033" sldId="330"/>
            <ac:spMk id="4" creationId="{E2403FD9-22AB-4833-9FE0-E1E67C96862D}"/>
          </ac:spMkLst>
        </pc:spChg>
      </pc:sldChg>
      <pc:sldChg chg="addSp delSp modSp mod modClrScheme delDesignElem chgLayout">
        <pc:chgData name="Preston Moore" userId="ba2a6f943c9fe47b" providerId="Windows Live" clId="Web-{EE04480C-2065-4108-ACF1-3EA407F5CEEA}" dt="2023-07-09T00:39:49.307" v="141"/>
        <pc:sldMkLst>
          <pc:docMk/>
          <pc:sldMk cId="1980221439" sldId="331"/>
        </pc:sldMkLst>
        <pc:spChg chg="mod ord">
          <ac:chgData name="Preston Moore" userId="ba2a6f943c9fe47b" providerId="Windows Live" clId="Web-{EE04480C-2065-4108-ACF1-3EA407F5CEEA}" dt="2023-07-09T00:39:49.307" v="141"/>
          <ac:spMkLst>
            <pc:docMk/>
            <pc:sldMk cId="1980221439" sldId="331"/>
            <ac:spMk id="4" creationId="{E2403FD9-22AB-4833-9FE0-E1E67C96862D}"/>
          </ac:spMkLst>
        </pc:spChg>
        <pc:spChg chg="add del">
          <ac:chgData name="Preston Moore" userId="ba2a6f943c9fe47b" providerId="Windows Live" clId="Web-{EE04480C-2065-4108-ACF1-3EA407F5CEEA}" dt="2023-07-09T00:39:49.307" v="141"/>
          <ac:spMkLst>
            <pc:docMk/>
            <pc:sldMk cId="1980221439" sldId="331"/>
            <ac:spMk id="42" creationId="{EDDBB197-D710-4A4F-A9CA-FD2177498BE8}"/>
          </ac:spMkLst>
        </pc:spChg>
        <pc:spChg chg="add del">
          <ac:chgData name="Preston Moore" userId="ba2a6f943c9fe47b" providerId="Windows Live" clId="Web-{EE04480C-2065-4108-ACF1-3EA407F5CEEA}" dt="2023-07-09T00:39:49.307" v="141"/>
          <ac:spMkLst>
            <pc:docMk/>
            <pc:sldMk cId="1980221439" sldId="331"/>
            <ac:spMk id="43" creationId="{975D1CFA-2CDB-4B64-BD9F-85744E8DA12F}"/>
          </ac:spMkLst>
        </pc:spChg>
        <pc:grpChg chg="add del">
          <ac:chgData name="Preston Moore" userId="ba2a6f943c9fe47b" providerId="Windows Live" clId="Web-{EE04480C-2065-4108-ACF1-3EA407F5CEEA}" dt="2023-07-09T00:39:49.307" v="141"/>
          <ac:grpSpMkLst>
            <pc:docMk/>
            <pc:sldMk cId="1980221439" sldId="331"/>
            <ac:grpSpMk id="44" creationId="{25EE5136-01F1-466C-962D-BA9B4C6757AA}"/>
          </ac:grpSpMkLst>
        </pc:grpChg>
      </pc:sldChg>
      <pc:sldChg chg="addSp delSp modSp mod modClrScheme delDesignElem chgLayout">
        <pc:chgData name="Preston Moore" userId="ba2a6f943c9fe47b" providerId="Windows Live" clId="Web-{EE04480C-2065-4108-ACF1-3EA407F5CEEA}" dt="2023-07-09T00:39:49.307" v="141"/>
        <pc:sldMkLst>
          <pc:docMk/>
          <pc:sldMk cId="2560061391" sldId="332"/>
        </pc:sldMkLst>
        <pc:spChg chg="mod ord">
          <ac:chgData name="Preston Moore" userId="ba2a6f943c9fe47b" providerId="Windows Live" clId="Web-{EE04480C-2065-4108-ACF1-3EA407F5CEEA}" dt="2023-07-09T00:39:49.307" v="141"/>
          <ac:spMkLst>
            <pc:docMk/>
            <pc:sldMk cId="2560061391" sldId="332"/>
            <ac:spMk id="3" creationId="{11903BC2-5DD7-E909-08DE-D04EEE6874FF}"/>
          </ac:spMkLst>
        </pc:spChg>
        <pc:spChg chg="mod ord">
          <ac:chgData name="Preston Moore" userId="ba2a6f943c9fe47b" providerId="Windows Live" clId="Web-{EE04480C-2065-4108-ACF1-3EA407F5CEEA}" dt="2023-07-09T00:39:49.307" v="141"/>
          <ac:spMkLst>
            <pc:docMk/>
            <pc:sldMk cId="2560061391" sldId="332"/>
            <ac:spMk id="4" creationId="{E2403FD9-22AB-4833-9FE0-E1E67C96862D}"/>
          </ac:spMkLst>
        </pc:spChg>
        <pc:spChg chg="mod ord">
          <ac:chgData name="Preston Moore" userId="ba2a6f943c9fe47b" providerId="Windows Live" clId="Web-{EE04480C-2065-4108-ACF1-3EA407F5CEEA}" dt="2023-07-09T00:39:49.307" v="141"/>
          <ac:spMkLst>
            <pc:docMk/>
            <pc:sldMk cId="2560061391" sldId="332"/>
            <ac:spMk id="6" creationId="{E4671600-3B04-A50E-3406-0D6B63906DB5}"/>
          </ac:spMkLst>
        </pc:spChg>
        <pc:spChg chg="mod ord">
          <ac:chgData name="Preston Moore" userId="ba2a6f943c9fe47b" providerId="Windows Live" clId="Web-{EE04480C-2065-4108-ACF1-3EA407F5CEEA}" dt="2023-07-09T00:39:49.307" v="141"/>
          <ac:spMkLst>
            <pc:docMk/>
            <pc:sldMk cId="2560061391" sldId="332"/>
            <ac:spMk id="7" creationId="{C669364D-377A-E9DF-2559-25994095573B}"/>
          </ac:spMkLst>
        </pc:spChg>
        <pc:spChg chg="add del">
          <ac:chgData name="Preston Moore" userId="ba2a6f943c9fe47b" providerId="Windows Live" clId="Web-{EE04480C-2065-4108-ACF1-3EA407F5CEEA}" dt="2023-07-09T00:39:49.307" v="141"/>
          <ac:spMkLst>
            <pc:docMk/>
            <pc:sldMk cId="2560061391" sldId="332"/>
            <ac:spMk id="12" creationId="{2A6B319F-86FE-4754-878E-06F0804D882B}"/>
          </ac:spMkLst>
        </pc:spChg>
        <pc:spChg chg="add del">
          <ac:chgData name="Preston Moore" userId="ba2a6f943c9fe47b" providerId="Windows Live" clId="Web-{EE04480C-2065-4108-ACF1-3EA407F5CEEA}" dt="2023-07-09T00:39:49.307" v="141"/>
          <ac:spMkLst>
            <pc:docMk/>
            <pc:sldMk cId="2560061391" sldId="332"/>
            <ac:spMk id="14" creationId="{DCF7D1B5-3477-499F-ACC5-2C8B07F4EDB3}"/>
          </ac:spMkLst>
        </pc:spChg>
      </pc:sldChg>
      <pc:sldChg chg="addSp delSp mod modClrScheme delDesignElem chgLayout">
        <pc:chgData name="Preston Moore" userId="ba2a6f943c9fe47b" providerId="Windows Live" clId="Web-{EE04480C-2065-4108-ACF1-3EA407F5CEEA}" dt="2023-07-09T00:39:49.307" v="141"/>
        <pc:sldMkLst>
          <pc:docMk/>
          <pc:sldMk cId="1111648629" sldId="333"/>
        </pc:sldMkLst>
        <pc:spChg chg="add del">
          <ac:chgData name="Preston Moore" userId="ba2a6f943c9fe47b" providerId="Windows Live" clId="Web-{EE04480C-2065-4108-ACF1-3EA407F5CEEA}" dt="2023-07-09T00:39:49.307" v="141"/>
          <ac:spMkLst>
            <pc:docMk/>
            <pc:sldMk cId="1111648629" sldId="333"/>
            <ac:spMk id="11" creationId="{907EF6B7-1338-4443-8C46-6A318D952DFD}"/>
          </ac:spMkLst>
        </pc:spChg>
        <pc:spChg chg="add del">
          <ac:chgData name="Preston Moore" userId="ba2a6f943c9fe47b" providerId="Windows Live" clId="Web-{EE04480C-2065-4108-ACF1-3EA407F5CEEA}" dt="2023-07-09T00:39:49.307" v="141"/>
          <ac:spMkLst>
            <pc:docMk/>
            <pc:sldMk cId="1111648629" sldId="333"/>
            <ac:spMk id="13" creationId="{DAAE4CDD-124C-4DCF-9584-B6033B545DD5}"/>
          </ac:spMkLst>
        </pc:spChg>
        <pc:spChg chg="add del">
          <ac:chgData name="Preston Moore" userId="ba2a6f943c9fe47b" providerId="Windows Live" clId="Web-{EE04480C-2065-4108-ACF1-3EA407F5CEEA}" dt="2023-07-09T00:39:49.307" v="141"/>
          <ac:spMkLst>
            <pc:docMk/>
            <pc:sldMk cId="1111648629" sldId="333"/>
            <ac:spMk id="15" creationId="{081E4A58-353D-44AE-B2FC-2A74E2E400F7}"/>
          </ac:spMkLst>
        </pc:spChg>
      </pc:sldChg>
      <pc:sldChg chg="addSp delSp modSp mod modClrScheme delDesignElem chgLayout">
        <pc:chgData name="Preston Moore" userId="ba2a6f943c9fe47b" providerId="Windows Live" clId="Web-{EE04480C-2065-4108-ACF1-3EA407F5CEEA}" dt="2023-07-09T00:39:49.307" v="141"/>
        <pc:sldMkLst>
          <pc:docMk/>
          <pc:sldMk cId="3036646483" sldId="334"/>
        </pc:sldMkLst>
        <pc:spChg chg="mod ord">
          <ac:chgData name="Preston Moore" userId="ba2a6f943c9fe47b" providerId="Windows Live" clId="Web-{EE04480C-2065-4108-ACF1-3EA407F5CEEA}" dt="2023-07-09T00:39:49.307" v="141"/>
          <ac:spMkLst>
            <pc:docMk/>
            <pc:sldMk cId="3036646483" sldId="334"/>
            <ac:spMk id="4" creationId="{E2403FD9-22AB-4833-9FE0-E1E67C96862D}"/>
          </ac:spMkLst>
        </pc:spChg>
        <pc:spChg chg="add del">
          <ac:chgData name="Preston Moore" userId="ba2a6f943c9fe47b" providerId="Windows Live" clId="Web-{EE04480C-2065-4108-ACF1-3EA407F5CEEA}" dt="2023-07-09T00:39:49.307" v="141"/>
          <ac:spMkLst>
            <pc:docMk/>
            <pc:sldMk cId="3036646483" sldId="334"/>
            <ac:spMk id="42" creationId="{EDDBB197-D710-4A4F-A9CA-FD2177498BE8}"/>
          </ac:spMkLst>
        </pc:spChg>
        <pc:spChg chg="add del">
          <ac:chgData name="Preston Moore" userId="ba2a6f943c9fe47b" providerId="Windows Live" clId="Web-{EE04480C-2065-4108-ACF1-3EA407F5CEEA}" dt="2023-07-09T00:39:49.307" v="141"/>
          <ac:spMkLst>
            <pc:docMk/>
            <pc:sldMk cId="3036646483" sldId="334"/>
            <ac:spMk id="43" creationId="{975D1CFA-2CDB-4B64-BD9F-85744E8DA12F}"/>
          </ac:spMkLst>
        </pc:spChg>
        <pc:grpChg chg="add del">
          <ac:chgData name="Preston Moore" userId="ba2a6f943c9fe47b" providerId="Windows Live" clId="Web-{EE04480C-2065-4108-ACF1-3EA407F5CEEA}" dt="2023-07-09T00:39:49.307" v="141"/>
          <ac:grpSpMkLst>
            <pc:docMk/>
            <pc:sldMk cId="3036646483" sldId="334"/>
            <ac:grpSpMk id="44" creationId="{25EE5136-01F1-466C-962D-BA9B4C6757AA}"/>
          </ac:grpSpMkLst>
        </pc:grpChg>
      </pc:sldChg>
      <pc:sldChg chg="modSp mod modClrScheme chgLayout">
        <pc:chgData name="Preston Moore" userId="ba2a6f943c9fe47b" providerId="Windows Live" clId="Web-{EE04480C-2065-4108-ACF1-3EA407F5CEEA}" dt="2023-07-09T00:39:49.307" v="141"/>
        <pc:sldMkLst>
          <pc:docMk/>
          <pc:sldMk cId="3991814429" sldId="335"/>
        </pc:sldMkLst>
        <pc:spChg chg="mod ord">
          <ac:chgData name="Preston Moore" userId="ba2a6f943c9fe47b" providerId="Windows Live" clId="Web-{EE04480C-2065-4108-ACF1-3EA407F5CEEA}" dt="2023-07-09T00:39:49.307" v="141"/>
          <ac:spMkLst>
            <pc:docMk/>
            <pc:sldMk cId="3991814429" sldId="335"/>
            <ac:spMk id="2" creationId="{67E819AB-C121-2DC6-3E1D-02536509818E}"/>
          </ac:spMkLst>
        </pc:spChg>
        <pc:spChg chg="mod ord">
          <ac:chgData name="Preston Moore" userId="ba2a6f943c9fe47b" providerId="Windows Live" clId="Web-{EE04480C-2065-4108-ACF1-3EA407F5CEEA}" dt="2023-07-09T00:39:49.307" v="141"/>
          <ac:spMkLst>
            <pc:docMk/>
            <pc:sldMk cId="3991814429" sldId="335"/>
            <ac:spMk id="3" creationId="{4BB1DDFB-A099-B3B6-C53C-5482FA8F70B4}"/>
          </ac:spMkLst>
        </pc:spChg>
      </pc:sldChg>
      <pc:sldChg chg="addSp delSp modSp mod setBg modClrScheme chgLayout">
        <pc:chgData name="Preston Moore" userId="ba2a6f943c9fe47b" providerId="Windows Live" clId="Web-{EE04480C-2065-4108-ACF1-3EA407F5CEEA}" dt="2023-07-09T01:00:39.178" v="206" actId="20577"/>
        <pc:sldMkLst>
          <pc:docMk/>
          <pc:sldMk cId="378797056" sldId="338"/>
        </pc:sldMkLst>
        <pc:spChg chg="mod ord">
          <ac:chgData name="Preston Moore" userId="ba2a6f943c9fe47b" providerId="Windows Live" clId="Web-{EE04480C-2065-4108-ACF1-3EA407F5CEEA}" dt="2023-07-09T01:00:39.178" v="206" actId="20577"/>
          <ac:spMkLst>
            <pc:docMk/>
            <pc:sldMk cId="378797056" sldId="338"/>
            <ac:spMk id="2" creationId="{BB2D5EE8-D28A-60E9-14F1-02ADCB130533}"/>
          </ac:spMkLst>
        </pc:spChg>
        <pc:spChg chg="mod ord">
          <ac:chgData name="Preston Moore" userId="ba2a6f943c9fe47b" providerId="Windows Live" clId="Web-{EE04480C-2065-4108-ACF1-3EA407F5CEEA}" dt="2023-07-09T00:41:30.639" v="154"/>
          <ac:spMkLst>
            <pc:docMk/>
            <pc:sldMk cId="378797056" sldId="338"/>
            <ac:spMk id="3" creationId="{555CD1F9-15E8-7C99-3C1A-2B4DF07762A8}"/>
          </ac:spMkLst>
        </pc:spChg>
        <pc:spChg chg="mod">
          <ac:chgData name="Preston Moore" userId="ba2a6f943c9fe47b" providerId="Windows Live" clId="Web-{EE04480C-2065-4108-ACF1-3EA407F5CEEA}" dt="2023-07-09T00:42:15.032" v="165" actId="20577"/>
          <ac:spMkLst>
            <pc:docMk/>
            <pc:sldMk cId="378797056" sldId="338"/>
            <ac:spMk id="9" creationId="{D1804DCF-3CEA-7BED-BE17-34DB8CC5636C}"/>
          </ac:spMkLst>
        </pc:spChg>
        <pc:spChg chg="mod">
          <ac:chgData name="Preston Moore" userId="ba2a6f943c9fe47b" providerId="Windows Live" clId="Web-{EE04480C-2065-4108-ACF1-3EA407F5CEEA}" dt="2023-07-09T00:41:30.639" v="154"/>
          <ac:spMkLst>
            <pc:docMk/>
            <pc:sldMk cId="378797056" sldId="338"/>
            <ac:spMk id="11" creationId="{558FE960-425A-9F18-E0B0-9CC9C12B6592}"/>
          </ac:spMkLst>
        </pc:spChg>
        <pc:spChg chg="add del">
          <ac:chgData name="Preston Moore" userId="ba2a6f943c9fe47b" providerId="Windows Live" clId="Web-{EE04480C-2065-4108-ACF1-3EA407F5CEEA}" dt="2023-07-09T00:41:30.639" v="154"/>
          <ac:spMkLst>
            <pc:docMk/>
            <pc:sldMk cId="378797056" sldId="338"/>
            <ac:spMk id="13" creationId="{BACC6370-2D7E-4714-9D71-7542949D7D5D}"/>
          </ac:spMkLst>
        </pc:spChg>
        <pc:spChg chg="add del">
          <ac:chgData name="Preston Moore" userId="ba2a6f943c9fe47b" providerId="Windows Live" clId="Web-{EE04480C-2065-4108-ACF1-3EA407F5CEEA}" dt="2023-07-09T00:41:30.639" v="154"/>
          <ac:spMkLst>
            <pc:docMk/>
            <pc:sldMk cId="378797056" sldId="338"/>
            <ac:spMk id="14" creationId="{F68B3F68-107C-434F-AA38-110D5EA91B85}"/>
          </ac:spMkLst>
        </pc:spChg>
        <pc:spChg chg="add del">
          <ac:chgData name="Preston Moore" userId="ba2a6f943c9fe47b" providerId="Windows Live" clId="Web-{EE04480C-2065-4108-ACF1-3EA407F5CEEA}" dt="2023-07-09T00:41:30.639" v="154"/>
          <ac:spMkLst>
            <pc:docMk/>
            <pc:sldMk cId="378797056" sldId="338"/>
            <ac:spMk id="15" creationId="{063BBA22-50EA-4C4D-BE05-F1CE4E63AA56}"/>
          </ac:spMkLst>
        </pc:spChg>
        <pc:spChg chg="add del">
          <ac:chgData name="Preston Moore" userId="ba2a6f943c9fe47b" providerId="Windows Live" clId="Web-{EE04480C-2065-4108-ACF1-3EA407F5CEEA}" dt="2023-07-09T00:39:24.197" v="139"/>
          <ac:spMkLst>
            <pc:docMk/>
            <pc:sldMk cId="378797056" sldId="338"/>
            <ac:spMk id="16" creationId="{7DD77B92-CB36-4B20-A59A-59625E0F08AB}"/>
          </ac:spMkLst>
        </pc:spChg>
        <pc:spChg chg="add del">
          <ac:chgData name="Preston Moore" userId="ba2a6f943c9fe47b" providerId="Windows Live" clId="Web-{EE04480C-2065-4108-ACF1-3EA407F5CEEA}" dt="2023-07-09T00:41:30.639" v="154"/>
          <ac:spMkLst>
            <pc:docMk/>
            <pc:sldMk cId="378797056" sldId="338"/>
            <ac:spMk id="20" creationId="{AAD0DBB9-1A4B-4391-81D4-CB19F9AB918A}"/>
          </ac:spMkLst>
        </pc:spChg>
        <pc:spChg chg="add del">
          <ac:chgData name="Preston Moore" userId="ba2a6f943c9fe47b" providerId="Windows Live" clId="Web-{EE04480C-2065-4108-ACF1-3EA407F5CEEA}" dt="2023-07-09T00:39:24.197" v="139"/>
          <ac:spMkLst>
            <pc:docMk/>
            <pc:sldMk cId="378797056" sldId="338"/>
            <ac:spMk id="22" creationId="{2C1BBA94-3F40-40AA-8BB9-E69E25E537C1}"/>
          </ac:spMkLst>
        </pc:spChg>
        <pc:grpChg chg="add del">
          <ac:chgData name="Preston Moore" userId="ba2a6f943c9fe47b" providerId="Windows Live" clId="Web-{EE04480C-2065-4108-ACF1-3EA407F5CEEA}" dt="2023-07-09T00:39:24.197" v="139"/>
          <ac:grpSpMkLst>
            <pc:docMk/>
            <pc:sldMk cId="378797056" sldId="338"/>
            <ac:grpSpMk id="18" creationId="{B14B560F-9DD7-4302-A60B-EBD3EF59B073}"/>
          </ac:grpSpMkLst>
        </pc:grpChg>
      </pc:sldChg>
      <pc:sldChg chg="addSp delSp modSp mod modClrScheme delDesignElem chgLayout">
        <pc:chgData name="Preston Moore" userId="ba2a6f943c9fe47b" providerId="Windows Live" clId="Web-{EE04480C-2065-4108-ACF1-3EA407F5CEEA}" dt="2023-07-09T00:39:49.307" v="141"/>
        <pc:sldMkLst>
          <pc:docMk/>
          <pc:sldMk cId="3714198326" sldId="339"/>
        </pc:sldMkLst>
        <pc:spChg chg="mod ord">
          <ac:chgData name="Preston Moore" userId="ba2a6f943c9fe47b" providerId="Windows Live" clId="Web-{EE04480C-2065-4108-ACF1-3EA407F5CEEA}" dt="2023-07-09T00:39:49.307" v="141"/>
          <ac:spMkLst>
            <pc:docMk/>
            <pc:sldMk cId="3714198326" sldId="339"/>
            <ac:spMk id="6" creationId="{772D0411-8FF8-C540-84AE-DBA0703D368C}"/>
          </ac:spMkLst>
        </pc:spChg>
        <pc:spChg chg="add del">
          <ac:chgData name="Preston Moore" userId="ba2a6f943c9fe47b" providerId="Windows Live" clId="Web-{EE04480C-2065-4108-ACF1-3EA407F5CEEA}" dt="2023-07-09T00:39:49.307" v="141"/>
          <ac:spMkLst>
            <pc:docMk/>
            <pc:sldMk cId="3714198326" sldId="339"/>
            <ac:spMk id="8" creationId="{9228552E-C8B1-4A80-8448-0787CE0FC704}"/>
          </ac:spMkLst>
        </pc:spChg>
      </pc:sldChg>
      <pc:sldChg chg="modSp mod modClrScheme chgLayout">
        <pc:chgData name="Preston Moore" userId="ba2a6f943c9fe47b" providerId="Windows Live" clId="Web-{EE04480C-2065-4108-ACF1-3EA407F5CEEA}" dt="2023-07-09T00:39:49.307" v="141"/>
        <pc:sldMkLst>
          <pc:docMk/>
          <pc:sldMk cId="1823726090" sldId="340"/>
        </pc:sldMkLst>
        <pc:spChg chg="mod ord">
          <ac:chgData name="Preston Moore" userId="ba2a6f943c9fe47b" providerId="Windows Live" clId="Web-{EE04480C-2065-4108-ACF1-3EA407F5CEEA}" dt="2023-07-09T00:39:49.307" v="141"/>
          <ac:spMkLst>
            <pc:docMk/>
            <pc:sldMk cId="1823726090" sldId="340"/>
            <ac:spMk id="2" creationId="{BB2D5EE8-D28A-60E9-14F1-02ADCB130533}"/>
          </ac:spMkLst>
        </pc:spChg>
        <pc:spChg chg="mod ord">
          <ac:chgData name="Preston Moore" userId="ba2a6f943c9fe47b" providerId="Windows Live" clId="Web-{EE04480C-2065-4108-ACF1-3EA407F5CEEA}" dt="2023-07-09T00:39:49.307" v="141"/>
          <ac:spMkLst>
            <pc:docMk/>
            <pc:sldMk cId="1823726090" sldId="340"/>
            <ac:spMk id="3" creationId="{555CD1F9-15E8-7C99-3C1A-2B4DF07762A8}"/>
          </ac:spMkLst>
        </pc:spChg>
      </pc:sldChg>
      <pc:sldChg chg="modSp mod modClrScheme chgLayout">
        <pc:chgData name="Preston Moore" userId="ba2a6f943c9fe47b" providerId="Windows Live" clId="Web-{EE04480C-2065-4108-ACF1-3EA407F5CEEA}" dt="2023-07-09T00:39:49.307" v="141"/>
        <pc:sldMkLst>
          <pc:docMk/>
          <pc:sldMk cId="305694159" sldId="341"/>
        </pc:sldMkLst>
        <pc:spChg chg="mod ord">
          <ac:chgData name="Preston Moore" userId="ba2a6f943c9fe47b" providerId="Windows Live" clId="Web-{EE04480C-2065-4108-ACF1-3EA407F5CEEA}" dt="2023-07-09T00:39:49.307" v="141"/>
          <ac:spMkLst>
            <pc:docMk/>
            <pc:sldMk cId="305694159" sldId="341"/>
            <ac:spMk id="4" creationId="{EE021CA9-7CB7-1046-8FA0-21F127C19A59}"/>
          </ac:spMkLst>
        </pc:spChg>
        <pc:spChg chg="mod ord">
          <ac:chgData name="Preston Moore" userId="ba2a6f943c9fe47b" providerId="Windows Live" clId="Web-{EE04480C-2065-4108-ACF1-3EA407F5CEEA}" dt="2023-07-09T00:39:49.307" v="141"/>
          <ac:spMkLst>
            <pc:docMk/>
            <pc:sldMk cId="305694159" sldId="341"/>
            <ac:spMk id="5" creationId="{1B07C49E-AFFC-EC46-8930-E4D428F5F943}"/>
          </ac:spMkLst>
        </pc:spChg>
      </pc:sldChg>
      <pc:sldChg chg="addSp delSp modSp mod modClrScheme delDesignElem chgLayout">
        <pc:chgData name="Preston Moore" userId="ba2a6f943c9fe47b" providerId="Windows Live" clId="Web-{EE04480C-2065-4108-ACF1-3EA407F5CEEA}" dt="2023-07-09T00:39:49.307" v="141"/>
        <pc:sldMkLst>
          <pc:docMk/>
          <pc:sldMk cId="2401031087" sldId="342"/>
        </pc:sldMkLst>
        <pc:spChg chg="mod ord">
          <ac:chgData name="Preston Moore" userId="ba2a6f943c9fe47b" providerId="Windows Live" clId="Web-{EE04480C-2065-4108-ACF1-3EA407F5CEEA}" dt="2023-07-09T00:39:49.307" v="141"/>
          <ac:spMkLst>
            <pc:docMk/>
            <pc:sldMk cId="2401031087" sldId="342"/>
            <ac:spMk id="4" creationId="{EE021CA9-7CB7-1046-8FA0-21F127C19A59}"/>
          </ac:spMkLst>
        </pc:spChg>
        <pc:spChg chg="mod ord">
          <ac:chgData name="Preston Moore" userId="ba2a6f943c9fe47b" providerId="Windows Live" clId="Web-{EE04480C-2065-4108-ACF1-3EA407F5CEEA}" dt="2023-07-09T00:39:49.307" v="141"/>
          <ac:spMkLst>
            <pc:docMk/>
            <pc:sldMk cId="2401031087" sldId="342"/>
            <ac:spMk id="5" creationId="{1B07C49E-AFFC-EC46-8930-E4D428F5F943}"/>
          </ac:spMkLst>
        </pc:spChg>
        <pc:spChg chg="add del">
          <ac:chgData name="Preston Moore" userId="ba2a6f943c9fe47b" providerId="Windows Live" clId="Web-{EE04480C-2065-4108-ACF1-3EA407F5CEEA}" dt="2023-07-09T00:39:49.307" v="141"/>
          <ac:spMkLst>
            <pc:docMk/>
            <pc:sldMk cId="2401031087" sldId="342"/>
            <ac:spMk id="13" creationId="{A7AE9375-4664-4DB2-922D-2782A6E439AC}"/>
          </ac:spMkLst>
        </pc:spChg>
        <pc:spChg chg="add mod">
          <ac:chgData name="Preston Moore" userId="ba2a6f943c9fe47b" providerId="Windows Live" clId="Web-{EE04480C-2065-4108-ACF1-3EA407F5CEEA}" dt="2023-07-09T00:37:37.865" v="129"/>
          <ac:spMkLst>
            <pc:docMk/>
            <pc:sldMk cId="2401031087" sldId="342"/>
            <ac:spMk id="49" creationId="{74A0E8FF-80E1-699E-1F69-D61B49C60455}"/>
          </ac:spMkLst>
        </pc:spChg>
        <pc:spChg chg="add mod">
          <ac:chgData name="Preston Moore" userId="ba2a6f943c9fe47b" providerId="Windows Live" clId="Web-{EE04480C-2065-4108-ACF1-3EA407F5CEEA}" dt="2023-07-09T00:38:45.258" v="136" actId="14100"/>
          <ac:spMkLst>
            <pc:docMk/>
            <pc:sldMk cId="2401031087" sldId="342"/>
            <ac:spMk id="50" creationId="{78F39B71-8554-C3D3-5455-58FDDF3051E1}"/>
          </ac:spMkLst>
        </pc:spChg>
        <pc:graphicFrameChg chg="del modGraphic">
          <ac:chgData name="Preston Moore" userId="ba2a6f943c9fe47b" providerId="Windows Live" clId="Web-{EE04480C-2065-4108-ACF1-3EA407F5CEEA}" dt="2023-07-09T00:35:49.877" v="7"/>
          <ac:graphicFrameMkLst>
            <pc:docMk/>
            <pc:sldMk cId="2401031087" sldId="342"/>
            <ac:graphicFrameMk id="2" creationId="{E0CFD299-9974-0306-3B4F-F4FDFA7912E2}"/>
          </ac:graphicFrameMkLst>
        </pc:graphicFrameChg>
        <pc:cxnChg chg="add del">
          <ac:chgData name="Preston Moore" userId="ba2a6f943c9fe47b" providerId="Windows Live" clId="Web-{EE04480C-2065-4108-ACF1-3EA407F5CEEA}" dt="2023-07-09T00:39:49.307" v="141"/>
          <ac:cxnSpMkLst>
            <pc:docMk/>
            <pc:sldMk cId="2401031087" sldId="342"/>
            <ac:cxnSpMk id="15" creationId="{EE504C98-6397-41C1-A8D8-2D9C4ED307E0}"/>
          </ac:cxnSpMkLst>
        </pc:cxnChg>
        <pc:cxnChg chg="add del">
          <ac:chgData name="Preston Moore" userId="ba2a6f943c9fe47b" providerId="Windows Live" clId="Web-{EE04480C-2065-4108-ACF1-3EA407F5CEEA}" dt="2023-07-09T00:39:49.307" v="141"/>
          <ac:cxnSpMkLst>
            <pc:docMk/>
            <pc:sldMk cId="2401031087" sldId="342"/>
            <ac:cxnSpMk id="17" creationId="{17C2F6CE-0CF2-4DDD-85F5-96799A328F15}"/>
          </ac:cxnSpMkLst>
        </pc:cxnChg>
      </pc:sldChg>
      <pc:sldChg chg="addSp delSp modSp mod modClrScheme delDesignElem chgLayout">
        <pc:chgData name="Preston Moore" userId="ba2a6f943c9fe47b" providerId="Windows Live" clId="Web-{EE04480C-2065-4108-ACF1-3EA407F5CEEA}" dt="2023-07-09T00:39:49.307" v="141"/>
        <pc:sldMkLst>
          <pc:docMk/>
          <pc:sldMk cId="2171064415" sldId="343"/>
        </pc:sldMkLst>
        <pc:spChg chg="mod ord">
          <ac:chgData name="Preston Moore" userId="ba2a6f943c9fe47b" providerId="Windows Live" clId="Web-{EE04480C-2065-4108-ACF1-3EA407F5CEEA}" dt="2023-07-09T00:39:49.307" v="141"/>
          <ac:spMkLst>
            <pc:docMk/>
            <pc:sldMk cId="2171064415" sldId="343"/>
            <ac:spMk id="4" creationId="{EE021CA9-7CB7-1046-8FA0-21F127C19A59}"/>
          </ac:spMkLst>
        </pc:spChg>
        <pc:spChg chg="add del">
          <ac:chgData name="Preston Moore" userId="ba2a6f943c9fe47b" providerId="Windows Live" clId="Web-{EE04480C-2065-4108-ACF1-3EA407F5CEEA}" dt="2023-07-09T00:39:49.307" v="141"/>
          <ac:spMkLst>
            <pc:docMk/>
            <pc:sldMk cId="2171064415" sldId="343"/>
            <ac:spMk id="13" creationId="{955A2079-FA98-4876-80F0-72364A7D2EA4}"/>
          </ac:spMkLst>
        </pc:spChg>
      </pc:sldChg>
      <pc:sldChg chg="modSp add replId">
        <pc:chgData name="Preston Moore" userId="ba2a6f943c9fe47b" providerId="Windows Live" clId="Web-{EE04480C-2065-4108-ACF1-3EA407F5CEEA}" dt="2023-07-09T01:00:22.521" v="204" actId="20577"/>
        <pc:sldMkLst>
          <pc:docMk/>
          <pc:sldMk cId="1964021750" sldId="344"/>
        </pc:sldMkLst>
        <pc:spChg chg="mod">
          <ac:chgData name="Preston Moore" userId="ba2a6f943c9fe47b" providerId="Windows Live" clId="Web-{EE04480C-2065-4108-ACF1-3EA407F5CEEA}" dt="2023-07-09T01:00:22.521" v="204" actId="20577"/>
          <ac:spMkLst>
            <pc:docMk/>
            <pc:sldMk cId="1964021750" sldId="344"/>
            <ac:spMk id="2" creationId="{BB2D5EE8-D28A-60E9-14F1-02ADCB130533}"/>
          </ac:spMkLst>
        </pc:spChg>
        <pc:spChg chg="mod">
          <ac:chgData name="Preston Moore" userId="ba2a6f943c9fe47b" providerId="Windows Live" clId="Web-{EE04480C-2065-4108-ACF1-3EA407F5CEEA}" dt="2023-07-09T00:43:05.783" v="182" actId="20577"/>
          <ac:spMkLst>
            <pc:docMk/>
            <pc:sldMk cId="1964021750" sldId="344"/>
            <ac:spMk id="3" creationId="{555CD1F9-15E8-7C99-3C1A-2B4DF07762A8}"/>
          </ac:spMkLst>
        </pc:spChg>
        <pc:spChg chg="mod">
          <ac:chgData name="Preston Moore" userId="ba2a6f943c9fe47b" providerId="Windows Live" clId="Web-{EE04480C-2065-4108-ACF1-3EA407F5CEEA}" dt="2023-07-09T00:43:21.050" v="200" actId="20577"/>
          <ac:spMkLst>
            <pc:docMk/>
            <pc:sldMk cId="1964021750" sldId="344"/>
            <ac:spMk id="11" creationId="{558FE960-425A-9F18-E0B0-9CC9C12B6592}"/>
          </ac:spMkLst>
        </pc:spChg>
      </pc:sldChg>
      <pc:sldChg chg="new del">
        <pc:chgData name="Preston Moore" userId="ba2a6f943c9fe47b" providerId="Windows Live" clId="Web-{EE04480C-2065-4108-ACF1-3EA407F5CEEA}" dt="2023-07-09T01:05:27.638" v="209"/>
        <pc:sldMkLst>
          <pc:docMk/>
          <pc:sldMk cId="2068690371" sldId="345"/>
        </pc:sldMkLst>
      </pc:sldChg>
      <pc:sldChg chg="modSp add replId">
        <pc:chgData name="Preston Moore" userId="ba2a6f943c9fe47b" providerId="Windows Live" clId="Web-{EE04480C-2065-4108-ACF1-3EA407F5CEEA}" dt="2023-07-09T01:18:55" v="387" actId="20577"/>
        <pc:sldMkLst>
          <pc:docMk/>
          <pc:sldMk cId="287212338" sldId="346"/>
        </pc:sldMkLst>
        <pc:spChg chg="mod">
          <ac:chgData name="Preston Moore" userId="ba2a6f943c9fe47b" providerId="Windows Live" clId="Web-{EE04480C-2065-4108-ACF1-3EA407F5CEEA}" dt="2023-07-09T01:18:55" v="387" actId="20577"/>
          <ac:spMkLst>
            <pc:docMk/>
            <pc:sldMk cId="287212338" sldId="346"/>
            <ac:spMk id="5" creationId="{1B07C49E-AFFC-EC46-8930-E4D428F5F943}"/>
          </ac:spMkLst>
        </pc:spChg>
      </pc:sldChg>
      <pc:sldMasterChg chg="add del addSldLayout delSldLayout modSldLayout">
        <pc:chgData name="Preston Moore" userId="ba2a6f943c9fe47b" providerId="Windows Live" clId="Web-{EE04480C-2065-4108-ACF1-3EA407F5CEEA}" dt="2023-07-09T00:39:49.307" v="141"/>
        <pc:sldMasterMkLst>
          <pc:docMk/>
          <pc:sldMasterMk cId="789965445" sldId="2147483696"/>
        </pc:sldMasterMkLst>
        <pc:sldLayoutChg chg="add del mod replId">
          <pc:chgData name="Preston Moore" userId="ba2a6f943c9fe47b" providerId="Windows Live" clId="Web-{EE04480C-2065-4108-ACF1-3EA407F5CEEA}" dt="2023-07-09T00:39:49.307" v="141"/>
          <pc:sldLayoutMkLst>
            <pc:docMk/>
            <pc:sldMasterMk cId="789965445" sldId="2147483696"/>
            <pc:sldLayoutMk cId="1382811814" sldId="2147483697"/>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3023444622" sldId="2147483698"/>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1128498133" sldId="2147483699"/>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1485523237" sldId="2147483700"/>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2440114048" sldId="2147483701"/>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648235511" sldId="2147483702"/>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133014450" sldId="2147483703"/>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1151051020" sldId="2147483704"/>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828538466" sldId="2147483705"/>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3408316583" sldId="2147483706"/>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3076223388" sldId="2147483707"/>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3852497982" sldId="2147483708"/>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2317106795" sldId="2147483709"/>
          </pc:sldLayoutMkLst>
        </pc:sldLayoutChg>
        <pc:sldLayoutChg chg="add del mod replId">
          <pc:chgData name="Preston Moore" userId="ba2a6f943c9fe47b" providerId="Windows Live" clId="Web-{EE04480C-2065-4108-ACF1-3EA407F5CEEA}" dt="2023-07-09T00:39:49.307" v="141"/>
          <pc:sldLayoutMkLst>
            <pc:docMk/>
            <pc:sldMasterMk cId="789965445" sldId="2147483696"/>
            <pc:sldLayoutMk cId="920492521" sldId="2147483710"/>
          </pc:sldLayoutMkLst>
        </pc:sldLayoutChg>
      </pc:sldMasterChg>
    </pc:docChg>
  </pc:docChgLst>
  <pc:docChgLst>
    <pc:chgData name="Preston Moore" userId="ba2a6f943c9fe47b" providerId="Windows Live" clId="Web-{313932F7-53BA-4E44-8EC9-4B878A9D9A97}"/>
    <pc:docChg chg="addSld delSld modSld sldOrd addSection delSection">
      <pc:chgData name="Preston Moore" userId="ba2a6f943c9fe47b" providerId="Windows Live" clId="Web-{313932F7-53BA-4E44-8EC9-4B878A9D9A97}" dt="2023-07-09T00:14:25.072" v="1057" actId="20577"/>
      <pc:docMkLst>
        <pc:docMk/>
      </pc:docMkLst>
      <pc:sldChg chg="modSp">
        <pc:chgData name="Preston Moore" userId="ba2a6f943c9fe47b" providerId="Windows Live" clId="Web-{313932F7-53BA-4E44-8EC9-4B878A9D9A97}" dt="2023-07-08T22:58:34.334" v="99" actId="20577"/>
        <pc:sldMkLst>
          <pc:docMk/>
          <pc:sldMk cId="1553432724" sldId="262"/>
        </pc:sldMkLst>
        <pc:spChg chg="mod">
          <ac:chgData name="Preston Moore" userId="ba2a6f943c9fe47b" providerId="Windows Live" clId="Web-{313932F7-53BA-4E44-8EC9-4B878A9D9A97}" dt="2023-07-08T22:58:34.334" v="99" actId="20577"/>
          <ac:spMkLst>
            <pc:docMk/>
            <pc:sldMk cId="1553432724" sldId="262"/>
            <ac:spMk id="7" creationId="{0BFEC426-B615-E549-83E5-140FD588BC64}"/>
          </ac:spMkLst>
        </pc:spChg>
      </pc:sldChg>
      <pc:sldChg chg="modSp">
        <pc:chgData name="Preston Moore" userId="ba2a6f943c9fe47b" providerId="Windows Live" clId="Web-{313932F7-53BA-4E44-8EC9-4B878A9D9A97}" dt="2023-07-08T23:33:01.907" v="1015" actId="20577"/>
        <pc:sldMkLst>
          <pc:docMk/>
          <pc:sldMk cId="3288665831" sldId="263"/>
        </pc:sldMkLst>
        <pc:spChg chg="mod">
          <ac:chgData name="Preston Moore" userId="ba2a6f943c9fe47b" providerId="Windows Live" clId="Web-{313932F7-53BA-4E44-8EC9-4B878A9D9A97}" dt="2023-07-08T23:33:01.907" v="1015" actId="20577"/>
          <ac:spMkLst>
            <pc:docMk/>
            <pc:sldMk cId="3288665831" sldId="263"/>
            <ac:spMk id="5" creationId="{1B07C49E-AFFC-EC46-8930-E4D428F5F943}"/>
          </ac:spMkLst>
        </pc:spChg>
      </pc:sldChg>
      <pc:sldChg chg="addSp delSp modSp mod setBg setClrOvrMap">
        <pc:chgData name="Preston Moore" userId="ba2a6f943c9fe47b" providerId="Windows Live" clId="Web-{313932F7-53BA-4E44-8EC9-4B878A9D9A97}" dt="2023-07-09T00:14:04.071" v="1051" actId="20577"/>
        <pc:sldMkLst>
          <pc:docMk/>
          <pc:sldMk cId="280316088" sldId="299"/>
        </pc:sldMkLst>
        <pc:spChg chg="del mod">
          <ac:chgData name="Preston Moore" userId="ba2a6f943c9fe47b" providerId="Windows Live" clId="Web-{313932F7-53BA-4E44-8EC9-4B878A9D9A97}" dt="2023-07-08T23:13:38.609" v="518"/>
          <ac:spMkLst>
            <pc:docMk/>
            <pc:sldMk cId="280316088" sldId="299"/>
            <ac:spMk id="3" creationId="{AB0AB2AC-B7E6-6849-9AE9-697369407F8F}"/>
          </ac:spMkLst>
        </pc:spChg>
        <pc:spChg chg="mod">
          <ac:chgData name="Preston Moore" userId="ba2a6f943c9fe47b" providerId="Windows Live" clId="Web-{313932F7-53BA-4E44-8EC9-4B878A9D9A97}" dt="2023-07-08T23:30:43.325" v="995"/>
          <ac:spMkLst>
            <pc:docMk/>
            <pc:sldMk cId="280316088" sldId="299"/>
            <ac:spMk id="4" creationId="{5066AA34-20EE-4A59-B343-346A8DB5667C}"/>
          </ac:spMkLst>
        </pc:spChg>
        <pc:spChg chg="del mod">
          <ac:chgData name="Preston Moore" userId="ba2a6f943c9fe47b" providerId="Windows Live" clId="Web-{313932F7-53BA-4E44-8EC9-4B878A9D9A97}" dt="2023-07-08T23:19:23.728" v="562"/>
          <ac:spMkLst>
            <pc:docMk/>
            <pc:sldMk cId="280316088" sldId="299"/>
            <ac:spMk id="5" creationId="{1B07C49E-AFFC-EC46-8930-E4D428F5F943}"/>
          </ac:spMkLst>
        </pc:spChg>
        <pc:spChg chg="mod ord">
          <ac:chgData name="Preston Moore" userId="ba2a6f943c9fe47b" providerId="Windows Live" clId="Web-{313932F7-53BA-4E44-8EC9-4B878A9D9A97}" dt="2023-07-08T23:30:43.325" v="995"/>
          <ac:spMkLst>
            <pc:docMk/>
            <pc:sldMk cId="280316088" sldId="299"/>
            <ac:spMk id="6" creationId="{772D0411-8FF8-C540-84AE-DBA0703D368C}"/>
          </ac:spMkLst>
        </pc:spChg>
        <pc:spChg chg="add del">
          <ac:chgData name="Preston Moore" userId="ba2a6f943c9fe47b" providerId="Windows Live" clId="Web-{313932F7-53BA-4E44-8EC9-4B878A9D9A97}" dt="2023-07-08T23:30:43.325" v="995"/>
          <ac:spMkLst>
            <pc:docMk/>
            <pc:sldMk cId="280316088" sldId="299"/>
            <ac:spMk id="8" creationId="{9228552E-C8B1-4A80-8448-0787CE0FC704}"/>
          </ac:spMkLst>
        </pc:spChg>
        <pc:spChg chg="add del">
          <ac:chgData name="Preston Moore" userId="ba2a6f943c9fe47b" providerId="Windows Live" clId="Web-{313932F7-53BA-4E44-8EC9-4B878A9D9A97}" dt="2023-07-08T23:30:24.434" v="991"/>
          <ac:spMkLst>
            <pc:docMk/>
            <pc:sldMk cId="280316088" sldId="299"/>
            <ac:spMk id="10" creationId="{1D63C574-BFD2-41A1-A567-B0C3CC7FDD4F}"/>
          </ac:spMkLst>
        </pc:spChg>
        <pc:spChg chg="add del">
          <ac:chgData name="Preston Moore" userId="ba2a6f943c9fe47b" providerId="Windows Live" clId="Web-{313932F7-53BA-4E44-8EC9-4B878A9D9A97}" dt="2023-07-08T23:28:17.211" v="969"/>
          <ac:spMkLst>
            <pc:docMk/>
            <pc:sldMk cId="280316088" sldId="299"/>
            <ac:spMk id="11" creationId="{BACC6370-2D7E-4714-9D71-7542949D7D5D}"/>
          </ac:spMkLst>
        </pc:spChg>
        <pc:spChg chg="add del">
          <ac:chgData name="Preston Moore" userId="ba2a6f943c9fe47b" providerId="Windows Live" clId="Web-{313932F7-53BA-4E44-8EC9-4B878A9D9A97}" dt="2023-07-08T23:30:24.434" v="991"/>
          <ac:spMkLst>
            <pc:docMk/>
            <pc:sldMk cId="280316088" sldId="299"/>
            <ac:spMk id="12" creationId="{E2A46BAB-8C31-42B2-90E8-B26DD3E81D37}"/>
          </ac:spMkLst>
        </pc:spChg>
        <pc:spChg chg="add del">
          <ac:chgData name="Preston Moore" userId="ba2a6f943c9fe47b" providerId="Windows Live" clId="Web-{313932F7-53BA-4E44-8EC9-4B878A9D9A97}" dt="2023-07-08T23:28:17.211" v="969"/>
          <ac:spMkLst>
            <pc:docMk/>
            <pc:sldMk cId="280316088" sldId="299"/>
            <ac:spMk id="13" creationId="{F68B3F68-107C-434F-AA38-110D5EA91B85}"/>
          </ac:spMkLst>
        </pc:spChg>
        <pc:spChg chg="add del">
          <ac:chgData name="Preston Moore" userId="ba2a6f943c9fe47b" providerId="Windows Live" clId="Web-{313932F7-53BA-4E44-8EC9-4B878A9D9A97}" dt="2023-07-08T23:28:17.211" v="969"/>
          <ac:spMkLst>
            <pc:docMk/>
            <pc:sldMk cId="280316088" sldId="299"/>
            <ac:spMk id="15" creationId="{AAD0DBB9-1A4B-4391-81D4-CB19F9AB918A}"/>
          </ac:spMkLst>
        </pc:spChg>
        <pc:spChg chg="add del">
          <ac:chgData name="Preston Moore" userId="ba2a6f943c9fe47b" providerId="Windows Live" clId="Web-{313932F7-53BA-4E44-8EC9-4B878A9D9A97}" dt="2023-07-08T23:28:17.211" v="969"/>
          <ac:spMkLst>
            <pc:docMk/>
            <pc:sldMk cId="280316088" sldId="299"/>
            <ac:spMk id="17" creationId="{063BBA22-50EA-4C4D-BE05-F1CE4E63AA56}"/>
          </ac:spMkLst>
        </pc:spChg>
        <pc:spChg chg="add del">
          <ac:chgData name="Preston Moore" userId="ba2a6f943c9fe47b" providerId="Windows Live" clId="Web-{313932F7-53BA-4E44-8EC9-4B878A9D9A97}" dt="2023-07-08T23:28:23.415" v="971"/>
          <ac:spMkLst>
            <pc:docMk/>
            <pc:sldMk cId="280316088" sldId="299"/>
            <ac:spMk id="19" creationId="{35DB3719-6FDC-4E5D-891D-FF40B7300F64}"/>
          </ac:spMkLst>
        </pc:spChg>
        <pc:spChg chg="add del">
          <ac:chgData name="Preston Moore" userId="ba2a6f943c9fe47b" providerId="Windows Live" clId="Web-{313932F7-53BA-4E44-8EC9-4B878A9D9A97}" dt="2023-07-08T23:28:23.415" v="971"/>
          <ac:spMkLst>
            <pc:docMk/>
            <pc:sldMk cId="280316088" sldId="299"/>
            <ac:spMk id="20" creationId="{E0CBAC23-2E3F-4A90-BA59-F8299F6A5439}"/>
          </ac:spMkLst>
        </pc:spChg>
        <pc:spChg chg="add del">
          <ac:chgData name="Preston Moore" userId="ba2a6f943c9fe47b" providerId="Windows Live" clId="Web-{313932F7-53BA-4E44-8EC9-4B878A9D9A97}" dt="2023-07-08T23:30:31.387" v="993"/>
          <ac:spMkLst>
            <pc:docMk/>
            <pc:sldMk cId="280316088" sldId="299"/>
            <ac:spMk id="30" creationId="{9228552E-C8B1-4A80-8448-0787CE0FC704}"/>
          </ac:spMkLst>
        </pc:spChg>
        <pc:grpChg chg="add del">
          <ac:chgData name="Preston Moore" userId="ba2a6f943c9fe47b" providerId="Windows Live" clId="Web-{313932F7-53BA-4E44-8EC9-4B878A9D9A97}" dt="2023-07-08T23:30:24.434" v="991"/>
          <ac:grpSpMkLst>
            <pc:docMk/>
            <pc:sldMk cId="280316088" sldId="299"/>
            <ac:grpSpMk id="14" creationId="{B3F7A3C7-0737-4E57-B30E-8EEFE638B401}"/>
          </ac:grpSpMkLst>
        </pc:grpChg>
        <pc:grpChg chg="add del">
          <ac:chgData name="Preston Moore" userId="ba2a6f943c9fe47b" providerId="Windows Live" clId="Web-{313932F7-53BA-4E44-8EC9-4B878A9D9A97}" dt="2023-07-08T23:30:24.434" v="991"/>
          <ac:grpSpMkLst>
            <pc:docMk/>
            <pc:sldMk cId="280316088" sldId="299"/>
            <ac:grpSpMk id="21" creationId="{43F5E015-E085-4624-B431-B42414448684}"/>
          </ac:grpSpMkLst>
        </pc:grpChg>
        <pc:graphicFrameChg chg="add mod modGraphic">
          <ac:chgData name="Preston Moore" userId="ba2a6f943c9fe47b" providerId="Windows Live" clId="Web-{313932F7-53BA-4E44-8EC9-4B878A9D9A97}" dt="2023-07-09T00:14:04.071" v="1051" actId="20577"/>
          <ac:graphicFrameMkLst>
            <pc:docMk/>
            <pc:sldMk cId="280316088" sldId="299"/>
            <ac:graphicFrameMk id="2" creationId="{60B8EB50-A397-8285-4691-30C14480FD10}"/>
          </ac:graphicFrameMkLst>
        </pc:graphicFrameChg>
      </pc:sldChg>
      <pc:sldChg chg="ord">
        <pc:chgData name="Preston Moore" userId="ba2a6f943c9fe47b" providerId="Windows Live" clId="Web-{313932F7-53BA-4E44-8EC9-4B878A9D9A97}" dt="2023-07-09T00:09:51.797" v="1049"/>
        <pc:sldMkLst>
          <pc:docMk/>
          <pc:sldMk cId="1385553969" sldId="302"/>
        </pc:sldMkLst>
      </pc:sldChg>
      <pc:sldChg chg="addSp delSp modSp new">
        <pc:chgData name="Preston Moore" userId="ba2a6f943c9fe47b" providerId="Windows Live" clId="Web-{313932F7-53BA-4E44-8EC9-4B878A9D9A97}" dt="2023-07-08T23:27:17.725" v="967" actId="1076"/>
        <pc:sldMkLst>
          <pc:docMk/>
          <pc:sldMk cId="3991814429" sldId="335"/>
        </pc:sldMkLst>
        <pc:spChg chg="mod">
          <ac:chgData name="Preston Moore" userId="ba2a6f943c9fe47b" providerId="Windows Live" clId="Web-{313932F7-53BA-4E44-8EC9-4B878A9D9A97}" dt="2023-07-08T23:06:51.395" v="378" actId="20577"/>
          <ac:spMkLst>
            <pc:docMk/>
            <pc:sldMk cId="3991814429" sldId="335"/>
            <ac:spMk id="2" creationId="{67E819AB-C121-2DC6-3E1D-02536509818E}"/>
          </ac:spMkLst>
        </pc:spChg>
        <pc:spChg chg="mod">
          <ac:chgData name="Preston Moore" userId="ba2a6f943c9fe47b" providerId="Windows Live" clId="Web-{313932F7-53BA-4E44-8EC9-4B878A9D9A97}" dt="2023-07-08T23:11:43.138" v="514" actId="20577"/>
          <ac:spMkLst>
            <pc:docMk/>
            <pc:sldMk cId="3991814429" sldId="335"/>
            <ac:spMk id="3" creationId="{4BB1DDFB-A099-B3B6-C53C-5482FA8F70B4}"/>
          </ac:spMkLst>
        </pc:spChg>
        <pc:graphicFrameChg chg="add mod modGraphic">
          <ac:chgData name="Preston Moore" userId="ba2a6f943c9fe47b" providerId="Windows Live" clId="Web-{313932F7-53BA-4E44-8EC9-4B878A9D9A97}" dt="2023-07-08T23:17:10.959" v="541"/>
          <ac:graphicFrameMkLst>
            <pc:docMk/>
            <pc:sldMk cId="3991814429" sldId="335"/>
            <ac:graphicFrameMk id="4" creationId="{166EA90B-298D-CFAC-0C5E-6E4CCEB4F9E9}"/>
          </ac:graphicFrameMkLst>
        </pc:graphicFrameChg>
        <pc:picChg chg="add mod">
          <ac:chgData name="Preston Moore" userId="ba2a6f943c9fe47b" providerId="Windows Live" clId="Web-{313932F7-53BA-4E44-8EC9-4B878A9D9A97}" dt="2023-07-08T23:18:52.634" v="557"/>
          <ac:picMkLst>
            <pc:docMk/>
            <pc:sldMk cId="3991814429" sldId="335"/>
            <ac:picMk id="600" creationId="{9F209103-7FAA-863B-B56E-6F46B46EB484}"/>
          </ac:picMkLst>
        </pc:picChg>
        <pc:picChg chg="add del mod">
          <ac:chgData name="Preston Moore" userId="ba2a6f943c9fe47b" providerId="Windows Live" clId="Web-{313932F7-53BA-4E44-8EC9-4B878A9D9A97}" dt="2023-07-08T23:27:13.491" v="966"/>
          <ac:picMkLst>
            <pc:docMk/>
            <pc:sldMk cId="3991814429" sldId="335"/>
            <ac:picMk id="655" creationId="{0D08C494-2820-4A78-F876-A187D77A876D}"/>
          </ac:picMkLst>
        </pc:picChg>
        <pc:picChg chg="add mod">
          <ac:chgData name="Preston Moore" userId="ba2a6f943c9fe47b" providerId="Windows Live" clId="Web-{313932F7-53BA-4E44-8EC9-4B878A9D9A97}" dt="2023-07-08T23:18:57.087" v="558"/>
          <ac:picMkLst>
            <pc:docMk/>
            <pc:sldMk cId="3991814429" sldId="335"/>
            <ac:picMk id="656" creationId="{39B84912-71E0-479D-F139-40B8EE5B07F1}"/>
          </ac:picMkLst>
        </pc:picChg>
        <pc:picChg chg="add mod">
          <ac:chgData name="Preston Moore" userId="ba2a6f943c9fe47b" providerId="Windows Live" clId="Web-{313932F7-53BA-4E44-8EC9-4B878A9D9A97}" dt="2023-07-08T23:27:17.725" v="967" actId="1076"/>
          <ac:picMkLst>
            <pc:docMk/>
            <pc:sldMk cId="3991814429" sldId="335"/>
            <ac:picMk id="669" creationId="{2000FF2F-1741-D429-8F19-E76EFC34415C}"/>
          </ac:picMkLst>
        </pc:picChg>
      </pc:sldChg>
      <pc:sldChg chg="add del replId">
        <pc:chgData name="Preston Moore" userId="ba2a6f943c9fe47b" providerId="Windows Live" clId="Web-{313932F7-53BA-4E44-8EC9-4B878A9D9A97}" dt="2023-07-09T00:09:45.156" v="1048"/>
        <pc:sldMkLst>
          <pc:docMk/>
          <pc:sldMk cId="2827460405" sldId="336"/>
        </pc:sldMkLst>
      </pc:sldChg>
      <pc:sldChg chg="new del">
        <pc:chgData name="Preston Moore" userId="ba2a6f943c9fe47b" providerId="Windows Live" clId="Web-{313932F7-53BA-4E44-8EC9-4B878A9D9A97}" dt="2023-07-09T00:08:00.340" v="1018"/>
        <pc:sldMkLst>
          <pc:docMk/>
          <pc:sldMk cId="987761596" sldId="337"/>
        </pc:sldMkLst>
      </pc:sldChg>
      <pc:sldChg chg="addSp delSp modSp new">
        <pc:chgData name="Preston Moore" userId="ba2a6f943c9fe47b" providerId="Windows Live" clId="Web-{313932F7-53BA-4E44-8EC9-4B878A9D9A97}" dt="2023-07-09T00:09:21.155" v="1047" actId="20577"/>
        <pc:sldMkLst>
          <pc:docMk/>
          <pc:sldMk cId="378797056" sldId="338"/>
        </pc:sldMkLst>
        <pc:spChg chg="mod">
          <ac:chgData name="Preston Moore" userId="ba2a6f943c9fe47b" providerId="Windows Live" clId="Web-{313932F7-53BA-4E44-8EC9-4B878A9D9A97}" dt="2023-07-09T00:08:48.326" v="1034" actId="1076"/>
          <ac:spMkLst>
            <pc:docMk/>
            <pc:sldMk cId="378797056" sldId="338"/>
            <ac:spMk id="2" creationId="{BB2D5EE8-D28A-60E9-14F1-02ADCB130533}"/>
          </ac:spMkLst>
        </pc:spChg>
        <pc:spChg chg="mod">
          <ac:chgData name="Preston Moore" userId="ba2a6f943c9fe47b" providerId="Windows Live" clId="Web-{313932F7-53BA-4E44-8EC9-4B878A9D9A97}" dt="2023-07-09T00:08:48.342" v="1035" actId="1076"/>
          <ac:spMkLst>
            <pc:docMk/>
            <pc:sldMk cId="378797056" sldId="338"/>
            <ac:spMk id="3" creationId="{555CD1F9-15E8-7C99-3C1A-2B4DF07762A8}"/>
          </ac:spMkLst>
        </pc:spChg>
        <pc:spChg chg="add del">
          <ac:chgData name="Preston Moore" userId="ba2a6f943c9fe47b" providerId="Windows Live" clId="Web-{313932F7-53BA-4E44-8EC9-4B878A9D9A97}" dt="2023-07-09T00:08:46.232" v="1033"/>
          <ac:spMkLst>
            <pc:docMk/>
            <pc:sldMk cId="378797056" sldId="338"/>
            <ac:spMk id="5" creationId="{AFB6829E-A945-0A1E-5603-2EB2717594E7}"/>
          </ac:spMkLst>
        </pc:spChg>
        <pc:spChg chg="add del">
          <ac:chgData name="Preston Moore" userId="ba2a6f943c9fe47b" providerId="Windows Live" clId="Web-{313932F7-53BA-4E44-8EC9-4B878A9D9A97}" dt="2023-07-09T00:08:46.232" v="1032"/>
          <ac:spMkLst>
            <pc:docMk/>
            <pc:sldMk cId="378797056" sldId="338"/>
            <ac:spMk id="7" creationId="{1879BA48-A6AC-C4D6-7A23-2EB5DD87FB8D}"/>
          </ac:spMkLst>
        </pc:spChg>
        <pc:spChg chg="add mod">
          <ac:chgData name="Preston Moore" userId="ba2a6f943c9fe47b" providerId="Windows Live" clId="Web-{313932F7-53BA-4E44-8EC9-4B878A9D9A97}" dt="2023-07-09T00:09:02.577" v="1044" actId="20577"/>
          <ac:spMkLst>
            <pc:docMk/>
            <pc:sldMk cId="378797056" sldId="338"/>
            <ac:spMk id="9" creationId="{D1804DCF-3CEA-7BED-BE17-34DB8CC5636C}"/>
          </ac:spMkLst>
        </pc:spChg>
        <pc:spChg chg="add mod">
          <ac:chgData name="Preston Moore" userId="ba2a6f943c9fe47b" providerId="Windows Live" clId="Web-{313932F7-53BA-4E44-8EC9-4B878A9D9A97}" dt="2023-07-09T00:09:21.155" v="1047" actId="20577"/>
          <ac:spMkLst>
            <pc:docMk/>
            <pc:sldMk cId="378797056" sldId="338"/>
            <ac:spMk id="11" creationId="{558FE960-425A-9F18-E0B0-9CC9C12B6592}"/>
          </ac:spMkLst>
        </pc:spChg>
      </pc:sldChg>
      <pc:sldChg chg="modSp add replId">
        <pc:chgData name="Preston Moore" userId="ba2a6f943c9fe47b" providerId="Windows Live" clId="Web-{313932F7-53BA-4E44-8EC9-4B878A9D9A97}" dt="2023-07-09T00:14:25.072" v="1057" actId="20577"/>
        <pc:sldMkLst>
          <pc:docMk/>
          <pc:sldMk cId="3714198326" sldId="339"/>
        </pc:sldMkLst>
        <pc:graphicFrameChg chg="modGraphic">
          <ac:chgData name="Preston Moore" userId="ba2a6f943c9fe47b" providerId="Windows Live" clId="Web-{313932F7-53BA-4E44-8EC9-4B878A9D9A97}" dt="2023-07-09T00:14:25.072" v="1057" actId="20577"/>
          <ac:graphicFrameMkLst>
            <pc:docMk/>
            <pc:sldMk cId="3714198326" sldId="339"/>
            <ac:graphicFrameMk id="2" creationId="{60B8EB50-A397-8285-4691-30C14480FD10}"/>
          </ac:graphicFrameMkLst>
        </pc:graphicFrame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Preston Moore" userId="ba2a6f943c9fe47b" providerId="Windows Live" clId="Web-{F32F577E-5DCF-49E3-B214-D050C78A4750}"/>
    <pc:docChg chg="modSld">
      <pc:chgData name="Preston Moore" userId="ba2a6f943c9fe47b" providerId="Windows Live" clId="Web-{F32F577E-5DCF-49E3-B214-D050C78A4750}" dt="2023-07-27T01:39:02.382" v="142" actId="14100"/>
      <pc:docMkLst>
        <pc:docMk/>
      </pc:docMkLst>
      <pc:sldChg chg="addSp modSp mod setBg">
        <pc:chgData name="Preston Moore" userId="ba2a6f943c9fe47b" providerId="Windows Live" clId="Web-{F32F577E-5DCF-49E3-B214-D050C78A4750}" dt="2023-07-27T01:39:02.382" v="142" actId="14100"/>
        <pc:sldMkLst>
          <pc:docMk/>
          <pc:sldMk cId="706594483" sldId="308"/>
        </pc:sldMkLst>
        <pc:spChg chg="mod ord">
          <ac:chgData name="Preston Moore" userId="ba2a6f943c9fe47b" providerId="Windows Live" clId="Web-{F32F577E-5DCF-49E3-B214-D050C78A4750}" dt="2023-07-27T01:38:39.646" v="135" actId="20577"/>
          <ac:spMkLst>
            <pc:docMk/>
            <pc:sldMk cId="706594483" sldId="308"/>
            <ac:spMk id="3" creationId="{373827F3-F386-AA4E-80ED-D86DEF8C158D}"/>
          </ac:spMkLst>
        </pc:spChg>
        <pc:spChg chg="mod">
          <ac:chgData name="Preston Moore" userId="ba2a6f943c9fe47b" providerId="Windows Live" clId="Web-{F32F577E-5DCF-49E3-B214-D050C78A4750}" dt="2023-07-27T01:39:02.382" v="142" actId="14100"/>
          <ac:spMkLst>
            <pc:docMk/>
            <pc:sldMk cId="706594483" sldId="308"/>
            <ac:spMk id="4" creationId="{6D35FD2D-1BD2-45D7-B015-1A96C241520B}"/>
          </ac:spMkLst>
        </pc:spChg>
        <pc:spChg chg="mod ord">
          <ac:chgData name="Preston Moore" userId="ba2a6f943c9fe47b" providerId="Windows Live" clId="Web-{F32F577E-5DCF-49E3-B214-D050C78A4750}" dt="2023-07-27T01:38:29.676" v="130"/>
          <ac:spMkLst>
            <pc:docMk/>
            <pc:sldMk cId="706594483" sldId="308"/>
            <ac:spMk id="5" creationId="{31BF7889-073A-E045-A3F2-45D63BD0FDC0}"/>
          </ac:spMkLst>
        </pc:spChg>
        <pc:spChg chg="add">
          <ac:chgData name="Preston Moore" userId="ba2a6f943c9fe47b" providerId="Windows Live" clId="Web-{F32F577E-5DCF-49E3-B214-D050C78A4750}" dt="2023-07-27T01:38:29.676" v="130"/>
          <ac:spMkLst>
            <pc:docMk/>
            <pc:sldMk cId="706594483" sldId="308"/>
            <ac:spMk id="10" creationId="{2EB492CD-616E-47F8-933B-5E2D952A0593}"/>
          </ac:spMkLst>
        </pc:spChg>
        <pc:spChg chg="add">
          <ac:chgData name="Preston Moore" userId="ba2a6f943c9fe47b" providerId="Windows Live" clId="Web-{F32F577E-5DCF-49E3-B214-D050C78A4750}" dt="2023-07-27T01:38:29.676" v="130"/>
          <ac:spMkLst>
            <pc:docMk/>
            <pc:sldMk cId="706594483" sldId="308"/>
            <ac:spMk id="12" creationId="{59383CF9-23B5-4335-9B21-1791C4CF1C75}"/>
          </ac:spMkLst>
        </pc:spChg>
        <pc:spChg chg="add">
          <ac:chgData name="Preston Moore" userId="ba2a6f943c9fe47b" providerId="Windows Live" clId="Web-{F32F577E-5DCF-49E3-B214-D050C78A4750}" dt="2023-07-27T01:38:29.676" v="130"/>
          <ac:spMkLst>
            <pc:docMk/>
            <pc:sldMk cId="706594483" sldId="308"/>
            <ac:spMk id="14" creationId="{0007FE00-9498-4706-B255-6437B0252C02}"/>
          </ac:spMkLst>
        </pc:spChg>
        <pc:picChg chg="mod">
          <ac:chgData name="Preston Moore" userId="ba2a6f943c9fe47b" providerId="Windows Live" clId="Web-{F32F577E-5DCF-49E3-B214-D050C78A4750}" dt="2023-07-27T01:38:51.818" v="140" actId="1076"/>
          <ac:picMkLst>
            <pc:docMk/>
            <pc:sldMk cId="706594483" sldId="308"/>
            <ac:picMk id="2" creationId="{3EDC4422-91A0-1443-03B0-563F59CD3F74}"/>
          </ac:picMkLst>
        </pc:picChg>
      </pc:sldChg>
    </pc:docChg>
  </pc:docChgLst>
  <pc:docChgLst>
    <pc:chgData name="Preston Moore" userId="ba2a6f943c9fe47b" providerId="Windows Live" clId="Web-{8116CA13-2A58-445E-90C2-004AFBCAC45F}"/>
    <pc:docChg chg="addSld delSld modSld sldOrd">
      <pc:chgData name="Preston Moore" userId="ba2a6f943c9fe47b" providerId="Windows Live" clId="Web-{8116CA13-2A58-445E-90C2-004AFBCAC45F}" dt="2023-07-27T05:17:02.644" v="582"/>
      <pc:docMkLst>
        <pc:docMk/>
      </pc:docMkLst>
      <pc:sldChg chg="modSp">
        <pc:chgData name="Preston Moore" userId="ba2a6f943c9fe47b" providerId="Windows Live" clId="Web-{8116CA13-2A58-445E-90C2-004AFBCAC45F}" dt="2023-07-27T05:11:29.883" v="520" actId="20577"/>
        <pc:sldMkLst>
          <pc:docMk/>
          <pc:sldMk cId="1553432724" sldId="262"/>
        </pc:sldMkLst>
        <pc:spChg chg="mod">
          <ac:chgData name="Preston Moore" userId="ba2a6f943c9fe47b" providerId="Windows Live" clId="Web-{8116CA13-2A58-445E-90C2-004AFBCAC45F}" dt="2023-07-27T05:11:29.883" v="520" actId="20577"/>
          <ac:spMkLst>
            <pc:docMk/>
            <pc:sldMk cId="1553432724" sldId="262"/>
            <ac:spMk id="7" creationId="{0BFEC426-B615-E549-83E5-140FD588BC64}"/>
          </ac:spMkLst>
        </pc:spChg>
      </pc:sldChg>
      <pc:sldChg chg="modSp">
        <pc:chgData name="Preston Moore" userId="ba2a6f943c9fe47b" providerId="Windows Live" clId="Web-{8116CA13-2A58-445E-90C2-004AFBCAC45F}" dt="2023-07-27T05:11:42.289" v="527" actId="20577"/>
        <pc:sldMkLst>
          <pc:docMk/>
          <pc:sldMk cId="3288665831" sldId="263"/>
        </pc:sldMkLst>
        <pc:spChg chg="mod">
          <ac:chgData name="Preston Moore" userId="ba2a6f943c9fe47b" providerId="Windows Live" clId="Web-{8116CA13-2A58-445E-90C2-004AFBCAC45F}" dt="2023-07-27T05:11:42.289" v="527" actId="20577"/>
          <ac:spMkLst>
            <pc:docMk/>
            <pc:sldMk cId="3288665831" sldId="263"/>
            <ac:spMk id="5" creationId="{1B07C49E-AFFC-EC46-8930-E4D428F5F943}"/>
          </ac:spMkLst>
        </pc:spChg>
      </pc:sldChg>
      <pc:sldChg chg="del">
        <pc:chgData name="Preston Moore" userId="ba2a6f943c9fe47b" providerId="Windows Live" clId="Web-{8116CA13-2A58-445E-90C2-004AFBCAC45F}" dt="2023-07-27T05:05:36.074" v="424"/>
        <pc:sldMkLst>
          <pc:docMk/>
          <pc:sldMk cId="148114319" sldId="276"/>
        </pc:sldMkLst>
      </pc:sldChg>
      <pc:sldChg chg="del">
        <pc:chgData name="Preston Moore" userId="ba2a6f943c9fe47b" providerId="Windows Live" clId="Web-{8116CA13-2A58-445E-90C2-004AFBCAC45F}" dt="2023-07-27T05:07:29.890" v="438"/>
        <pc:sldMkLst>
          <pc:docMk/>
          <pc:sldMk cId="321008965" sldId="277"/>
        </pc:sldMkLst>
      </pc:sldChg>
      <pc:sldChg chg="del">
        <pc:chgData name="Preston Moore" userId="ba2a6f943c9fe47b" providerId="Windows Live" clId="Web-{8116CA13-2A58-445E-90C2-004AFBCAC45F}" dt="2023-07-27T05:07:29.906" v="439"/>
        <pc:sldMkLst>
          <pc:docMk/>
          <pc:sldMk cId="1813711241" sldId="293"/>
        </pc:sldMkLst>
      </pc:sldChg>
      <pc:sldChg chg="addSp delSp modSp mod ord setBg">
        <pc:chgData name="Preston Moore" userId="ba2a6f943c9fe47b" providerId="Windows Live" clId="Web-{8116CA13-2A58-445E-90C2-004AFBCAC45F}" dt="2023-07-27T05:16:26.049" v="577"/>
        <pc:sldMkLst>
          <pc:docMk/>
          <pc:sldMk cId="334532777" sldId="303"/>
        </pc:sldMkLst>
        <pc:spChg chg="mod">
          <ac:chgData name="Preston Moore" userId="ba2a6f943c9fe47b" providerId="Windows Live" clId="Web-{8116CA13-2A58-445E-90C2-004AFBCAC45F}" dt="2023-07-27T05:16:26.049" v="577"/>
          <ac:spMkLst>
            <pc:docMk/>
            <pc:sldMk cId="334532777" sldId="303"/>
            <ac:spMk id="3" creationId="{519FC08B-7D2E-43A5-A528-821DCDCCCC82}"/>
          </ac:spMkLst>
        </pc:spChg>
        <pc:spChg chg="mod ord">
          <ac:chgData name="Preston Moore" userId="ba2a6f943c9fe47b" providerId="Windows Live" clId="Web-{8116CA13-2A58-445E-90C2-004AFBCAC45F}" dt="2023-07-27T05:16:10.892" v="575"/>
          <ac:spMkLst>
            <pc:docMk/>
            <pc:sldMk cId="334532777" sldId="303"/>
            <ac:spMk id="4" creationId="{9ADB26FF-76AA-124F-92D8-C93C45D216A8}"/>
          </ac:spMkLst>
        </pc:spChg>
        <pc:spChg chg="del mod">
          <ac:chgData name="Preston Moore" userId="ba2a6f943c9fe47b" providerId="Windows Live" clId="Web-{8116CA13-2A58-445E-90C2-004AFBCAC45F}" dt="2023-07-27T05:16:10.892" v="575"/>
          <ac:spMkLst>
            <pc:docMk/>
            <pc:sldMk cId="334532777" sldId="303"/>
            <ac:spMk id="5" creationId="{1B07C49E-AFFC-EC46-8930-E4D428F5F943}"/>
          </ac:spMkLst>
        </pc:spChg>
        <pc:spChg chg="add del">
          <ac:chgData name="Preston Moore" userId="ba2a6f943c9fe47b" providerId="Windows Live" clId="Web-{8116CA13-2A58-445E-90C2-004AFBCAC45F}" dt="2023-07-27T05:16:26.049" v="577"/>
          <ac:spMkLst>
            <pc:docMk/>
            <pc:sldMk cId="334532777" sldId="303"/>
            <ac:spMk id="11" creationId="{5D11FD0E-2D27-4A5A-949D-222E61ECBCC3}"/>
          </ac:spMkLst>
        </pc:spChg>
        <pc:spChg chg="add del">
          <ac:chgData name="Preston Moore" userId="ba2a6f943c9fe47b" providerId="Windows Live" clId="Web-{8116CA13-2A58-445E-90C2-004AFBCAC45F}" dt="2023-07-27T05:16:26.049" v="577"/>
          <ac:spMkLst>
            <pc:docMk/>
            <pc:sldMk cId="334532777" sldId="303"/>
            <ac:spMk id="13" creationId="{1BC8109F-B452-45EE-8BB3-65433C039601}"/>
          </ac:spMkLst>
        </pc:spChg>
        <pc:spChg chg="add">
          <ac:chgData name="Preston Moore" userId="ba2a6f943c9fe47b" providerId="Windows Live" clId="Web-{8116CA13-2A58-445E-90C2-004AFBCAC45F}" dt="2023-07-27T05:16:26.049" v="577"/>
          <ac:spMkLst>
            <pc:docMk/>
            <pc:sldMk cId="334532777" sldId="303"/>
            <ac:spMk id="18" creationId="{35DB3719-6FDC-4E5D-891D-FF40B7300F64}"/>
          </ac:spMkLst>
        </pc:spChg>
        <pc:spChg chg="add">
          <ac:chgData name="Preston Moore" userId="ba2a6f943c9fe47b" providerId="Windows Live" clId="Web-{8116CA13-2A58-445E-90C2-004AFBCAC45F}" dt="2023-07-27T05:16:26.049" v="577"/>
          <ac:spMkLst>
            <pc:docMk/>
            <pc:sldMk cId="334532777" sldId="303"/>
            <ac:spMk id="20" creationId="{E0CBAC23-2E3F-4A90-BA59-F8299F6A5439}"/>
          </ac:spMkLst>
        </pc:spChg>
        <pc:graphicFrameChg chg="add mod modGraphic">
          <ac:chgData name="Preston Moore" userId="ba2a6f943c9fe47b" providerId="Windows Live" clId="Web-{8116CA13-2A58-445E-90C2-004AFBCAC45F}" dt="2023-07-27T05:16:26.049" v="577"/>
          <ac:graphicFrameMkLst>
            <pc:docMk/>
            <pc:sldMk cId="334532777" sldId="303"/>
            <ac:graphicFrameMk id="7" creationId="{7E5FF439-B51F-EC6E-2087-83E4CCF28AD2}"/>
          </ac:graphicFrameMkLst>
        </pc:graphicFrameChg>
      </pc:sldChg>
      <pc:sldChg chg="modSp">
        <pc:chgData name="Preston Moore" userId="ba2a6f943c9fe47b" providerId="Windows Live" clId="Web-{8116CA13-2A58-445E-90C2-004AFBCAC45F}" dt="2023-07-27T05:08:37.096" v="452" actId="20577"/>
        <pc:sldMkLst>
          <pc:docMk/>
          <pc:sldMk cId="1980221439" sldId="331"/>
        </pc:sldMkLst>
        <pc:graphicFrameChg chg="modGraphic">
          <ac:chgData name="Preston Moore" userId="ba2a6f943c9fe47b" providerId="Windows Live" clId="Web-{8116CA13-2A58-445E-90C2-004AFBCAC45F}" dt="2023-07-27T05:08:37.096" v="452" actId="20577"/>
          <ac:graphicFrameMkLst>
            <pc:docMk/>
            <pc:sldMk cId="1980221439" sldId="331"/>
            <ac:graphicFrameMk id="5" creationId="{28F219CB-04E6-9492-F20E-8110DA6AC15B}"/>
          </ac:graphicFrameMkLst>
        </pc:graphicFrameChg>
      </pc:sldChg>
      <pc:sldChg chg="addSp modSp">
        <pc:chgData name="Preston Moore" userId="ba2a6f943c9fe47b" providerId="Windows Live" clId="Web-{8116CA13-2A58-445E-90C2-004AFBCAC45F}" dt="2023-07-27T05:10:46.897" v="513" actId="1076"/>
        <pc:sldMkLst>
          <pc:docMk/>
          <pc:sldMk cId="2560061391" sldId="332"/>
        </pc:sldMkLst>
        <pc:spChg chg="add mod">
          <ac:chgData name="Preston Moore" userId="ba2a6f943c9fe47b" providerId="Windows Live" clId="Web-{8116CA13-2A58-445E-90C2-004AFBCAC45F}" dt="2023-07-27T05:10:22.662" v="494" actId="1076"/>
          <ac:spMkLst>
            <pc:docMk/>
            <pc:sldMk cId="2560061391" sldId="332"/>
            <ac:spMk id="2" creationId="{F7E5653C-8EDC-5FC9-967D-91DDA34ABD75}"/>
          </ac:spMkLst>
        </pc:spChg>
        <pc:spChg chg="mod">
          <ac:chgData name="Preston Moore" userId="ba2a6f943c9fe47b" providerId="Windows Live" clId="Web-{8116CA13-2A58-445E-90C2-004AFBCAC45F}" dt="2023-07-27T05:09:52.958" v="481" actId="1076"/>
          <ac:spMkLst>
            <pc:docMk/>
            <pc:sldMk cId="2560061391" sldId="332"/>
            <ac:spMk id="3" creationId="{11903BC2-5DD7-E909-08DE-D04EEE6874FF}"/>
          </ac:spMkLst>
        </pc:spChg>
        <pc:spChg chg="mod">
          <ac:chgData name="Preston Moore" userId="ba2a6f943c9fe47b" providerId="Windows Live" clId="Web-{8116CA13-2A58-445E-90C2-004AFBCAC45F}" dt="2023-07-27T05:10:39.975" v="510" actId="20577"/>
          <ac:spMkLst>
            <pc:docMk/>
            <pc:sldMk cId="2560061391" sldId="332"/>
            <ac:spMk id="6" creationId="{E4671600-3B04-A50E-3406-0D6B63906DB5}"/>
          </ac:spMkLst>
        </pc:spChg>
        <pc:spChg chg="mod">
          <ac:chgData name="Preston Moore" userId="ba2a6f943c9fe47b" providerId="Windows Live" clId="Web-{8116CA13-2A58-445E-90C2-004AFBCAC45F}" dt="2023-07-27T05:10:46.897" v="513" actId="1076"/>
          <ac:spMkLst>
            <pc:docMk/>
            <pc:sldMk cId="2560061391" sldId="332"/>
            <ac:spMk id="7" creationId="{C669364D-377A-E9DF-2559-25994095573B}"/>
          </ac:spMkLst>
        </pc:spChg>
      </pc:sldChg>
      <pc:sldChg chg="modSp">
        <pc:chgData name="Preston Moore" userId="ba2a6f943c9fe47b" providerId="Windows Live" clId="Web-{8116CA13-2A58-445E-90C2-004AFBCAC45F}" dt="2023-07-27T05:09:39.566" v="478" actId="20577"/>
        <pc:sldMkLst>
          <pc:docMk/>
          <pc:sldMk cId="1111648629" sldId="333"/>
        </pc:sldMkLst>
        <pc:spChg chg="mod">
          <ac:chgData name="Preston Moore" userId="ba2a6f943c9fe47b" providerId="Windows Live" clId="Web-{8116CA13-2A58-445E-90C2-004AFBCAC45F}" dt="2023-07-27T05:09:39.566" v="478" actId="20577"/>
          <ac:spMkLst>
            <pc:docMk/>
            <pc:sldMk cId="1111648629" sldId="333"/>
            <ac:spMk id="6" creationId="{85223809-308E-A4DA-4B01-5A741E4AE15D}"/>
          </ac:spMkLst>
        </pc:spChg>
        <pc:spChg chg="mod">
          <ac:chgData name="Preston Moore" userId="ba2a6f943c9fe47b" providerId="Windows Live" clId="Web-{8116CA13-2A58-445E-90C2-004AFBCAC45F}" dt="2023-07-27T05:09:21.972" v="475" actId="1076"/>
          <ac:spMkLst>
            <pc:docMk/>
            <pc:sldMk cId="1111648629" sldId="333"/>
            <ac:spMk id="7" creationId="{9CF2C895-FB5E-4630-4D0C-9889417F4580}"/>
          </ac:spMkLst>
        </pc:spChg>
      </pc:sldChg>
      <pc:sldChg chg="modSp">
        <pc:chgData name="Preston Moore" userId="ba2a6f943c9fe47b" providerId="Windows Live" clId="Web-{8116CA13-2A58-445E-90C2-004AFBCAC45F}" dt="2023-07-27T05:09:09.878" v="471" actId="20577"/>
        <pc:sldMkLst>
          <pc:docMk/>
          <pc:sldMk cId="3036646483" sldId="334"/>
        </pc:sldMkLst>
        <pc:spChg chg="mod">
          <ac:chgData name="Preston Moore" userId="ba2a6f943c9fe47b" providerId="Windows Live" clId="Web-{8116CA13-2A58-445E-90C2-004AFBCAC45F}" dt="2023-07-27T05:09:09.878" v="471" actId="20577"/>
          <ac:spMkLst>
            <pc:docMk/>
            <pc:sldMk cId="3036646483" sldId="334"/>
            <ac:spMk id="2" creationId="{62D15860-60DB-1BBD-117E-A7BA039B036F}"/>
          </ac:spMkLst>
        </pc:spChg>
        <pc:spChg chg="mod">
          <ac:chgData name="Preston Moore" userId="ba2a6f943c9fe47b" providerId="Windows Live" clId="Web-{8116CA13-2A58-445E-90C2-004AFBCAC45F}" dt="2023-07-27T05:08:54.502" v="463" actId="20577"/>
          <ac:spMkLst>
            <pc:docMk/>
            <pc:sldMk cId="3036646483" sldId="334"/>
            <ac:spMk id="12" creationId="{B8A622F0-FC15-13F5-26FF-68F4743168BA}"/>
          </ac:spMkLst>
        </pc:spChg>
      </pc:sldChg>
      <pc:sldChg chg="modSp">
        <pc:chgData name="Preston Moore" userId="ba2a6f943c9fe47b" providerId="Windows Live" clId="Web-{8116CA13-2A58-445E-90C2-004AFBCAC45F}" dt="2023-07-27T05:11:50.087" v="528" actId="20577"/>
        <pc:sldMkLst>
          <pc:docMk/>
          <pc:sldMk cId="3991814429" sldId="335"/>
        </pc:sldMkLst>
        <pc:spChg chg="mod">
          <ac:chgData name="Preston Moore" userId="ba2a6f943c9fe47b" providerId="Windows Live" clId="Web-{8116CA13-2A58-445E-90C2-004AFBCAC45F}" dt="2023-07-27T05:11:50.087" v="528" actId="20577"/>
          <ac:spMkLst>
            <pc:docMk/>
            <pc:sldMk cId="3991814429" sldId="335"/>
            <ac:spMk id="3" creationId="{4BB1DDFB-A099-B3B6-C53C-5482FA8F70B4}"/>
          </ac:spMkLst>
        </pc:spChg>
      </pc:sldChg>
      <pc:sldChg chg="addSp modSp mod setBg">
        <pc:chgData name="Preston Moore" userId="ba2a6f943c9fe47b" providerId="Windows Live" clId="Web-{8116CA13-2A58-445E-90C2-004AFBCAC45F}" dt="2023-07-27T05:12:41.401" v="537" actId="20577"/>
        <pc:sldMkLst>
          <pc:docMk/>
          <pc:sldMk cId="1823726090" sldId="340"/>
        </pc:sldMkLst>
        <pc:spChg chg="mod">
          <ac:chgData name="Preston Moore" userId="ba2a6f943c9fe47b" providerId="Windows Live" clId="Web-{8116CA13-2A58-445E-90C2-004AFBCAC45F}" dt="2023-07-27T05:12:41.401" v="537" actId="20577"/>
          <ac:spMkLst>
            <pc:docMk/>
            <pc:sldMk cId="1823726090" sldId="340"/>
            <ac:spMk id="2" creationId="{BB2D5EE8-D28A-60E9-14F1-02ADCB130533}"/>
          </ac:spMkLst>
        </pc:spChg>
        <pc:spChg chg="mod">
          <ac:chgData name="Preston Moore" userId="ba2a6f943c9fe47b" providerId="Windows Live" clId="Web-{8116CA13-2A58-445E-90C2-004AFBCAC45F}" dt="2023-07-27T05:12:13.353" v="529"/>
          <ac:spMkLst>
            <pc:docMk/>
            <pc:sldMk cId="1823726090" sldId="340"/>
            <ac:spMk id="3" creationId="{555CD1F9-15E8-7C99-3C1A-2B4DF07762A8}"/>
          </ac:spMkLst>
        </pc:spChg>
        <pc:spChg chg="mod">
          <ac:chgData name="Preston Moore" userId="ba2a6f943c9fe47b" providerId="Windows Live" clId="Web-{8116CA13-2A58-445E-90C2-004AFBCAC45F}" dt="2023-07-27T05:12:13.353" v="529"/>
          <ac:spMkLst>
            <pc:docMk/>
            <pc:sldMk cId="1823726090" sldId="340"/>
            <ac:spMk id="9" creationId="{D1804DCF-3CEA-7BED-BE17-34DB8CC5636C}"/>
          </ac:spMkLst>
        </pc:spChg>
        <pc:spChg chg="mod">
          <ac:chgData name="Preston Moore" userId="ba2a6f943c9fe47b" providerId="Windows Live" clId="Web-{8116CA13-2A58-445E-90C2-004AFBCAC45F}" dt="2023-07-27T05:12:13.353" v="529"/>
          <ac:spMkLst>
            <pc:docMk/>
            <pc:sldMk cId="1823726090" sldId="340"/>
            <ac:spMk id="11" creationId="{558FE960-425A-9F18-E0B0-9CC9C12B6592}"/>
          </ac:spMkLst>
        </pc:spChg>
        <pc:spChg chg="add">
          <ac:chgData name="Preston Moore" userId="ba2a6f943c9fe47b" providerId="Windows Live" clId="Web-{8116CA13-2A58-445E-90C2-004AFBCAC45F}" dt="2023-07-27T05:12:13.353" v="529"/>
          <ac:spMkLst>
            <pc:docMk/>
            <pc:sldMk cId="1823726090" sldId="340"/>
            <ac:spMk id="16" creationId="{5D11FD0E-2D27-4A5A-949D-222E61ECBCC3}"/>
          </ac:spMkLst>
        </pc:spChg>
        <pc:spChg chg="add">
          <ac:chgData name="Preston Moore" userId="ba2a6f943c9fe47b" providerId="Windows Live" clId="Web-{8116CA13-2A58-445E-90C2-004AFBCAC45F}" dt="2023-07-27T05:12:13.353" v="529"/>
          <ac:spMkLst>
            <pc:docMk/>
            <pc:sldMk cId="1823726090" sldId="340"/>
            <ac:spMk id="18" creationId="{1BC8109F-B452-45EE-8BB3-65433C039601}"/>
          </ac:spMkLst>
        </pc:spChg>
      </pc:sldChg>
      <pc:sldChg chg="modSp">
        <pc:chgData name="Preston Moore" userId="ba2a6f943c9fe47b" providerId="Windows Live" clId="Web-{8116CA13-2A58-445E-90C2-004AFBCAC45F}" dt="2023-07-27T04:59:56.484" v="421" actId="14100"/>
        <pc:sldMkLst>
          <pc:docMk/>
          <pc:sldMk cId="2401031087" sldId="342"/>
        </pc:sldMkLst>
        <pc:spChg chg="mod">
          <ac:chgData name="Preston Moore" userId="ba2a6f943c9fe47b" providerId="Windows Live" clId="Web-{8116CA13-2A58-445E-90C2-004AFBCAC45F}" dt="2023-07-27T04:59:56.484" v="421" actId="14100"/>
          <ac:spMkLst>
            <pc:docMk/>
            <pc:sldMk cId="2401031087" sldId="342"/>
            <ac:spMk id="5" creationId="{1B07C49E-AFFC-EC46-8930-E4D428F5F943}"/>
          </ac:spMkLst>
        </pc:spChg>
      </pc:sldChg>
      <pc:sldChg chg="del">
        <pc:chgData name="Preston Moore" userId="ba2a6f943c9fe47b" providerId="Windows Live" clId="Web-{8116CA13-2A58-445E-90C2-004AFBCAC45F}" dt="2023-07-27T05:06:18.872" v="428"/>
        <pc:sldMkLst>
          <pc:docMk/>
          <pc:sldMk cId="287212338" sldId="346"/>
        </pc:sldMkLst>
      </pc:sldChg>
      <pc:sldChg chg="del">
        <pc:chgData name="Preston Moore" userId="ba2a6f943c9fe47b" providerId="Windows Live" clId="Web-{8116CA13-2A58-445E-90C2-004AFBCAC45F}" dt="2023-07-27T05:06:18.872" v="427"/>
        <pc:sldMkLst>
          <pc:docMk/>
          <pc:sldMk cId="38441149" sldId="347"/>
        </pc:sldMkLst>
      </pc:sldChg>
      <pc:sldChg chg="del">
        <pc:chgData name="Preston Moore" userId="ba2a6f943c9fe47b" providerId="Windows Live" clId="Web-{8116CA13-2A58-445E-90C2-004AFBCAC45F}" dt="2023-07-27T05:06:45.420" v="433"/>
        <pc:sldMkLst>
          <pc:docMk/>
          <pc:sldMk cId="2790259574" sldId="348"/>
        </pc:sldMkLst>
      </pc:sldChg>
      <pc:sldChg chg="del">
        <pc:chgData name="Preston Moore" userId="ba2a6f943c9fe47b" providerId="Windows Live" clId="Web-{8116CA13-2A58-445E-90C2-004AFBCAC45F}" dt="2023-07-27T04:55:55.444" v="408"/>
        <pc:sldMkLst>
          <pc:docMk/>
          <pc:sldMk cId="895057218" sldId="352"/>
        </pc:sldMkLst>
      </pc:sldChg>
      <pc:sldChg chg="del">
        <pc:chgData name="Preston Moore" userId="ba2a6f943c9fe47b" providerId="Windows Live" clId="Web-{8116CA13-2A58-445E-90C2-004AFBCAC45F}" dt="2023-07-27T05:05:51.543" v="426"/>
        <pc:sldMkLst>
          <pc:docMk/>
          <pc:sldMk cId="3146761076" sldId="355"/>
        </pc:sldMkLst>
      </pc:sldChg>
      <pc:sldChg chg="modSp add del replId">
        <pc:chgData name="Preston Moore" userId="ba2a6f943c9fe47b" providerId="Windows Live" clId="Web-{8116CA13-2A58-445E-90C2-004AFBCAC45F}" dt="2023-07-27T05:07:14.624" v="436"/>
        <pc:sldMkLst>
          <pc:docMk/>
          <pc:sldMk cId="4087597062" sldId="356"/>
        </pc:sldMkLst>
        <pc:spChg chg="mod">
          <ac:chgData name="Preston Moore" userId="ba2a6f943c9fe47b" providerId="Windows Live" clId="Web-{8116CA13-2A58-445E-90C2-004AFBCAC45F}" dt="2023-07-27T04:58:06.199" v="417" actId="20577"/>
          <ac:spMkLst>
            <pc:docMk/>
            <pc:sldMk cId="4087597062" sldId="356"/>
            <ac:spMk id="2" creationId="{BB2D5EE8-D28A-60E9-14F1-02ADCB130533}"/>
          </ac:spMkLst>
        </pc:spChg>
        <pc:spChg chg="mod">
          <ac:chgData name="Preston Moore" userId="ba2a6f943c9fe47b" providerId="Windows Live" clId="Web-{8116CA13-2A58-445E-90C2-004AFBCAC45F}" dt="2023-07-27T04:56:06.148" v="410" actId="20577"/>
          <ac:spMkLst>
            <pc:docMk/>
            <pc:sldMk cId="4087597062" sldId="356"/>
            <ac:spMk id="3" creationId="{8FDD4933-4559-179C-9E36-189EA039AD14}"/>
          </ac:spMkLst>
        </pc:spChg>
        <pc:spChg chg="mod">
          <ac:chgData name="Preston Moore" userId="ba2a6f943c9fe47b" providerId="Windows Live" clId="Web-{8116CA13-2A58-445E-90C2-004AFBCAC45F}" dt="2023-07-27T04:56:08.336" v="412" actId="20577"/>
          <ac:spMkLst>
            <pc:docMk/>
            <pc:sldMk cId="4087597062" sldId="356"/>
            <ac:spMk id="4" creationId="{53A6984F-4F51-A619-14DA-EB2846307D28}"/>
          </ac:spMkLst>
        </pc:spChg>
      </pc:sldChg>
      <pc:sldChg chg="add ord replId">
        <pc:chgData name="Preston Moore" userId="ba2a6f943c9fe47b" providerId="Windows Live" clId="Web-{8116CA13-2A58-445E-90C2-004AFBCAC45F}" dt="2023-07-27T05:15:44.970" v="566"/>
        <pc:sldMkLst>
          <pc:docMk/>
          <pc:sldMk cId="1330402163" sldId="357"/>
        </pc:sldMkLst>
      </pc:sldChg>
      <pc:sldChg chg="modSp add">
        <pc:chgData name="Preston Moore" userId="ba2a6f943c9fe47b" providerId="Windows Live" clId="Web-{8116CA13-2A58-445E-90C2-004AFBCAC45F}" dt="2023-07-27T05:15:29.813" v="565" actId="20577"/>
        <pc:sldMkLst>
          <pc:docMk/>
          <pc:sldMk cId="1677167585" sldId="358"/>
        </pc:sldMkLst>
        <pc:spChg chg="mod">
          <ac:chgData name="Preston Moore" userId="ba2a6f943c9fe47b" providerId="Windows Live" clId="Web-{8116CA13-2A58-445E-90C2-004AFBCAC45F}" dt="2023-07-27T05:15:29.813" v="565" actId="20577"/>
          <ac:spMkLst>
            <pc:docMk/>
            <pc:sldMk cId="1677167585" sldId="358"/>
            <ac:spMk id="3" creationId="{B28946E4-5BEF-46F0-A56A-E7E85ACA148F}"/>
          </ac:spMkLst>
        </pc:spChg>
      </pc:sldChg>
      <pc:sldChg chg="add del">
        <pc:chgData name="Preston Moore" userId="ba2a6f943c9fe47b" providerId="Windows Live" clId="Web-{8116CA13-2A58-445E-90C2-004AFBCAC45F}" dt="2023-07-27T05:06:29.763" v="431"/>
        <pc:sldMkLst>
          <pc:docMk/>
          <pc:sldMk cId="2579597244" sldId="359"/>
        </pc:sldMkLst>
      </pc:sldChg>
      <pc:sldChg chg="addSp modSp add mod setBg">
        <pc:chgData name="Preston Moore" userId="ba2a6f943c9fe47b" providerId="Windows Live" clId="Web-{8116CA13-2A58-445E-90C2-004AFBCAC45F}" dt="2023-07-27T05:14:55.187" v="562" actId="20577"/>
        <pc:sldMkLst>
          <pc:docMk/>
          <pc:sldMk cId="304405217" sldId="360"/>
        </pc:sldMkLst>
        <pc:spChg chg="mod">
          <ac:chgData name="Preston Moore" userId="ba2a6f943c9fe47b" providerId="Windows Live" clId="Web-{8116CA13-2A58-445E-90C2-004AFBCAC45F}" dt="2023-07-27T05:14:55.187" v="562" actId="20577"/>
          <ac:spMkLst>
            <pc:docMk/>
            <pc:sldMk cId="304405217" sldId="360"/>
            <ac:spMk id="3" creationId="{D9E97D81-A978-4758-8A93-47C19B104075}"/>
          </ac:spMkLst>
        </pc:spChg>
        <pc:spChg chg="mod ord">
          <ac:chgData name="Preston Moore" userId="ba2a6f943c9fe47b" providerId="Windows Live" clId="Web-{8116CA13-2A58-445E-90C2-004AFBCAC45F}" dt="2023-07-27T05:13:43.450" v="538"/>
          <ac:spMkLst>
            <pc:docMk/>
            <pc:sldMk cId="304405217" sldId="360"/>
            <ac:spMk id="4" creationId="{2C4E03D3-761E-7549-A4C6-7E585EBC4F01}"/>
          </ac:spMkLst>
        </pc:spChg>
        <pc:spChg chg="mod ord">
          <ac:chgData name="Preston Moore" userId="ba2a6f943c9fe47b" providerId="Windows Live" clId="Web-{8116CA13-2A58-445E-90C2-004AFBCAC45F}" dt="2023-07-27T05:14:44.593" v="560" actId="14100"/>
          <ac:spMkLst>
            <pc:docMk/>
            <pc:sldMk cId="304405217" sldId="360"/>
            <ac:spMk id="5" creationId="{1B07C49E-AFFC-EC46-8930-E4D428F5F943}"/>
          </ac:spMkLst>
        </pc:spChg>
        <pc:spChg chg="add">
          <ac:chgData name="Preston Moore" userId="ba2a6f943c9fe47b" providerId="Windows Live" clId="Web-{8116CA13-2A58-445E-90C2-004AFBCAC45F}" dt="2023-07-27T05:13:43.450" v="538"/>
          <ac:spMkLst>
            <pc:docMk/>
            <pc:sldMk cId="304405217" sldId="360"/>
            <ac:spMk id="10" creationId="{84697CDA-BDB7-4883-B48B-1D4EDB2F0E93}"/>
          </ac:spMkLst>
        </pc:spChg>
        <pc:spChg chg="add">
          <ac:chgData name="Preston Moore" userId="ba2a6f943c9fe47b" providerId="Windows Live" clId="Web-{8116CA13-2A58-445E-90C2-004AFBCAC45F}" dt="2023-07-27T05:13:43.450" v="538"/>
          <ac:spMkLst>
            <pc:docMk/>
            <pc:sldMk cId="304405217" sldId="360"/>
            <ac:spMk id="12" creationId="{0DC0EC46-2230-4728-856D-F3531112101A}"/>
          </ac:spMkLst>
        </pc:spChg>
        <pc:spChg chg="add">
          <ac:chgData name="Preston Moore" userId="ba2a6f943c9fe47b" providerId="Windows Live" clId="Web-{8116CA13-2A58-445E-90C2-004AFBCAC45F}" dt="2023-07-27T05:13:43.450" v="538"/>
          <ac:spMkLst>
            <pc:docMk/>
            <pc:sldMk cId="304405217" sldId="360"/>
            <ac:spMk id="14" creationId="{16A12243-4887-4E89-8347-1146AE5D14FC}"/>
          </ac:spMkLst>
        </pc:spChg>
      </pc:sldChg>
      <pc:sldChg chg="add">
        <pc:chgData name="Preston Moore" userId="ba2a6f943c9fe47b" providerId="Windows Live" clId="Web-{8116CA13-2A58-445E-90C2-004AFBCAC45F}" dt="2023-07-27T05:06:32.935" v="432"/>
        <pc:sldMkLst>
          <pc:docMk/>
          <pc:sldMk cId="750168682" sldId="361"/>
        </pc:sldMkLst>
      </pc:sldChg>
      <pc:sldChg chg="modSp add ord">
        <pc:chgData name="Preston Moore" userId="ba2a6f943c9fe47b" providerId="Windows Live" clId="Web-{8116CA13-2A58-445E-90C2-004AFBCAC45F}" dt="2023-07-27T05:15:14.672" v="564" actId="20577"/>
        <pc:sldMkLst>
          <pc:docMk/>
          <pc:sldMk cId="470621333" sldId="362"/>
        </pc:sldMkLst>
        <pc:spChg chg="mod">
          <ac:chgData name="Preston Moore" userId="ba2a6f943c9fe47b" providerId="Windows Live" clId="Web-{8116CA13-2A58-445E-90C2-004AFBCAC45F}" dt="2023-07-27T05:15:14.672" v="564" actId="20577"/>
          <ac:spMkLst>
            <pc:docMk/>
            <pc:sldMk cId="470621333" sldId="362"/>
            <ac:spMk id="3" creationId="{32405FDA-CB27-4506-BA80-B7DD00CB25C5}"/>
          </ac:spMkLst>
        </pc:spChg>
      </pc:sldChg>
      <pc:sldChg chg="add">
        <pc:chgData name="Preston Moore" userId="ba2a6f943c9fe47b" providerId="Windows Live" clId="Web-{8116CA13-2A58-445E-90C2-004AFBCAC45F}" dt="2023-07-27T05:07:19.546" v="437"/>
        <pc:sldMkLst>
          <pc:docMk/>
          <pc:sldMk cId="1874562868" sldId="363"/>
        </pc:sldMkLst>
      </pc:sldChg>
      <pc:sldChg chg="add ord">
        <pc:chgData name="Preston Moore" userId="ba2a6f943c9fe47b" providerId="Windows Live" clId="Web-{8116CA13-2A58-445E-90C2-004AFBCAC45F}" dt="2023-07-27T05:17:02.644" v="582"/>
        <pc:sldMkLst>
          <pc:docMk/>
          <pc:sldMk cId="2161338252" sldId="364"/>
        </pc:sldMkLst>
      </pc:sldChg>
      <pc:sldChg chg="modSp add">
        <pc:chgData name="Preston Moore" userId="ba2a6f943c9fe47b" providerId="Windows Live" clId="Web-{8116CA13-2A58-445E-90C2-004AFBCAC45F}" dt="2023-07-27T05:16:54.222" v="581" actId="20577"/>
        <pc:sldMkLst>
          <pc:docMk/>
          <pc:sldMk cId="921644118" sldId="365"/>
        </pc:sldMkLst>
        <pc:spChg chg="mod">
          <ac:chgData name="Preston Moore" userId="ba2a6f943c9fe47b" providerId="Windows Live" clId="Web-{8116CA13-2A58-445E-90C2-004AFBCAC45F}" dt="2023-07-27T05:16:54.222" v="581" actId="20577"/>
          <ac:spMkLst>
            <pc:docMk/>
            <pc:sldMk cId="921644118" sldId="365"/>
            <ac:spMk id="3" creationId="{FC857EDD-A3A7-434D-B8D5-401E872498DA}"/>
          </ac:spMkLst>
        </pc:spChg>
      </pc:sldChg>
    </pc:docChg>
  </pc:docChgLst>
  <pc:docChgLst>
    <pc:chgData name="Preston Moore" userId="ba2a6f943c9fe47b" providerId="Windows Live" clId="Web-{73D35407-A011-4478-8A45-2190E7A18F47}"/>
    <pc:docChg chg="addSld modSld sldOrd">
      <pc:chgData name="Preston Moore" userId="ba2a6f943c9fe47b" providerId="Windows Live" clId="Web-{73D35407-A011-4478-8A45-2190E7A18F47}" dt="2023-07-29T00:40:38.894" v="2710"/>
      <pc:docMkLst>
        <pc:docMk/>
      </pc:docMkLst>
      <pc:sldChg chg="modSp">
        <pc:chgData name="Preston Moore" userId="ba2a6f943c9fe47b" providerId="Windows Live" clId="Web-{73D35407-A011-4478-8A45-2190E7A18F47}" dt="2023-07-28T23:52:19.368" v="384" actId="14100"/>
        <pc:sldMkLst>
          <pc:docMk/>
          <pc:sldMk cId="3865605948" sldId="269"/>
        </pc:sldMkLst>
        <pc:spChg chg="mod">
          <ac:chgData name="Preston Moore" userId="ba2a6f943c9fe47b" providerId="Windows Live" clId="Web-{73D35407-A011-4478-8A45-2190E7A18F47}" dt="2023-07-28T23:52:19.368" v="384" actId="14100"/>
          <ac:spMkLst>
            <pc:docMk/>
            <pc:sldMk cId="3865605948" sldId="269"/>
            <ac:spMk id="3" creationId="{373827F3-F386-AA4E-80ED-D86DEF8C158D}"/>
          </ac:spMkLst>
        </pc:spChg>
      </pc:sldChg>
      <pc:sldChg chg="addSp modSp mod setBg">
        <pc:chgData name="Preston Moore" userId="ba2a6f943c9fe47b" providerId="Windows Live" clId="Web-{73D35407-A011-4478-8A45-2190E7A18F47}" dt="2023-07-29T00:18:02.011" v="1660" actId="20577"/>
        <pc:sldMkLst>
          <pc:docMk/>
          <pc:sldMk cId="2727850971" sldId="270"/>
        </pc:sldMkLst>
        <pc:spChg chg="mod ord">
          <ac:chgData name="Preston Moore" userId="ba2a6f943c9fe47b" providerId="Windows Live" clId="Web-{73D35407-A011-4478-8A45-2190E7A18F47}" dt="2023-07-29T00:17:56.120" v="1658"/>
          <ac:spMkLst>
            <pc:docMk/>
            <pc:sldMk cId="2727850971" sldId="270"/>
            <ac:spMk id="3" creationId="{86E60219-AE1B-47B6-9A1D-F2865D04BE52}"/>
          </ac:spMkLst>
        </pc:spChg>
        <pc:spChg chg="mod">
          <ac:chgData name="Preston Moore" userId="ba2a6f943c9fe47b" providerId="Windows Live" clId="Web-{73D35407-A011-4478-8A45-2190E7A18F47}" dt="2023-07-29T00:17:56.120" v="1658"/>
          <ac:spMkLst>
            <pc:docMk/>
            <pc:sldMk cId="2727850971" sldId="270"/>
            <ac:spMk id="4" creationId="{D528596A-0847-664A-9D47-5096383E5E09}"/>
          </ac:spMkLst>
        </pc:spChg>
        <pc:spChg chg="mod">
          <ac:chgData name="Preston Moore" userId="ba2a6f943c9fe47b" providerId="Windows Live" clId="Web-{73D35407-A011-4478-8A45-2190E7A18F47}" dt="2023-07-29T00:18:02.011" v="1660" actId="20577"/>
          <ac:spMkLst>
            <pc:docMk/>
            <pc:sldMk cId="2727850971" sldId="270"/>
            <ac:spMk id="5" creationId="{1B07C49E-AFFC-EC46-8930-E4D428F5F943}"/>
          </ac:spMkLst>
        </pc:spChg>
        <pc:spChg chg="add">
          <ac:chgData name="Preston Moore" userId="ba2a6f943c9fe47b" providerId="Windows Live" clId="Web-{73D35407-A011-4478-8A45-2190E7A18F47}" dt="2023-07-29T00:17:56.120" v="1658"/>
          <ac:spMkLst>
            <pc:docMk/>
            <pc:sldMk cId="2727850971" sldId="270"/>
            <ac:spMk id="10" creationId="{0D7B6173-1D58-48E2-83CF-37350F315F75}"/>
          </ac:spMkLst>
        </pc:spChg>
        <pc:spChg chg="add">
          <ac:chgData name="Preston Moore" userId="ba2a6f943c9fe47b" providerId="Windows Live" clId="Web-{73D35407-A011-4478-8A45-2190E7A18F47}" dt="2023-07-29T00:17:56.120" v="1658"/>
          <ac:spMkLst>
            <pc:docMk/>
            <pc:sldMk cId="2727850971" sldId="270"/>
            <ac:spMk id="12" creationId="{BE149CDF-5DAC-4860-A285-9492CF2090AA}"/>
          </ac:spMkLst>
        </pc:spChg>
        <pc:spChg chg="add">
          <ac:chgData name="Preston Moore" userId="ba2a6f943c9fe47b" providerId="Windows Live" clId="Web-{73D35407-A011-4478-8A45-2190E7A18F47}" dt="2023-07-29T00:17:56.120" v="1658"/>
          <ac:spMkLst>
            <pc:docMk/>
            <pc:sldMk cId="2727850971" sldId="270"/>
            <ac:spMk id="16" creationId="{21BDEC81-16A7-4451-B893-C15000083B77}"/>
          </ac:spMkLst>
        </pc:spChg>
        <pc:spChg chg="add">
          <ac:chgData name="Preston Moore" userId="ba2a6f943c9fe47b" providerId="Windows Live" clId="Web-{73D35407-A011-4478-8A45-2190E7A18F47}" dt="2023-07-29T00:17:56.120" v="1658"/>
          <ac:spMkLst>
            <pc:docMk/>
            <pc:sldMk cId="2727850971" sldId="270"/>
            <ac:spMk id="18" creationId="{26A515A1-4D80-430E-BE0A-71A290516A82}"/>
          </ac:spMkLst>
        </pc:spChg>
        <pc:picChg chg="mod">
          <ac:chgData name="Preston Moore" userId="ba2a6f943c9fe47b" providerId="Windows Live" clId="Web-{73D35407-A011-4478-8A45-2190E7A18F47}" dt="2023-07-29T00:17:56.120" v="1658"/>
          <ac:picMkLst>
            <pc:docMk/>
            <pc:sldMk cId="2727850971" sldId="270"/>
            <ac:picMk id="2" creationId="{D35B056E-8367-0F4F-7577-E57136E83989}"/>
          </ac:picMkLst>
        </pc:picChg>
        <pc:picChg chg="add">
          <ac:chgData name="Preston Moore" userId="ba2a6f943c9fe47b" providerId="Windows Live" clId="Web-{73D35407-A011-4478-8A45-2190E7A18F47}" dt="2023-07-29T00:17:56.120" v="1658"/>
          <ac:picMkLst>
            <pc:docMk/>
            <pc:sldMk cId="2727850971" sldId="270"/>
            <ac:picMk id="14" creationId="{B0DAC8FB-A162-44E3-A606-C855A03A5B09}"/>
          </ac:picMkLst>
        </pc:picChg>
      </pc:sldChg>
      <pc:sldChg chg="modSp">
        <pc:chgData name="Preston Moore" userId="ba2a6f943c9fe47b" providerId="Windows Live" clId="Web-{73D35407-A011-4478-8A45-2190E7A18F47}" dt="2023-07-28T23:47:35.147" v="152" actId="20577"/>
        <pc:sldMkLst>
          <pc:docMk/>
          <pc:sldMk cId="334532777" sldId="303"/>
        </pc:sldMkLst>
        <pc:spChg chg="mod">
          <ac:chgData name="Preston Moore" userId="ba2a6f943c9fe47b" providerId="Windows Live" clId="Web-{73D35407-A011-4478-8A45-2190E7A18F47}" dt="2023-07-28T23:47:35.147" v="152" actId="20577"/>
          <ac:spMkLst>
            <pc:docMk/>
            <pc:sldMk cId="334532777" sldId="303"/>
            <ac:spMk id="3" creationId="{519FC08B-7D2E-43A5-A528-821DCDCCCC82}"/>
          </ac:spMkLst>
        </pc:spChg>
      </pc:sldChg>
      <pc:sldChg chg="modSp">
        <pc:chgData name="Preston Moore" userId="ba2a6f943c9fe47b" providerId="Windows Live" clId="Web-{73D35407-A011-4478-8A45-2190E7A18F47}" dt="2023-07-28T23:56:29.102" v="630" actId="1076"/>
        <pc:sldMkLst>
          <pc:docMk/>
          <pc:sldMk cId="3869789237" sldId="304"/>
        </pc:sldMkLst>
        <pc:spChg chg="mod">
          <ac:chgData name="Preston Moore" userId="ba2a6f943c9fe47b" providerId="Windows Live" clId="Web-{73D35407-A011-4478-8A45-2190E7A18F47}" dt="2023-07-28T23:56:29.102" v="630" actId="1076"/>
          <ac:spMkLst>
            <pc:docMk/>
            <pc:sldMk cId="3869789237" sldId="304"/>
            <ac:spMk id="3" creationId="{373827F3-F386-AA4E-80ED-D86DEF8C158D}"/>
          </ac:spMkLst>
        </pc:spChg>
      </pc:sldChg>
      <pc:sldChg chg="modSp">
        <pc:chgData name="Preston Moore" userId="ba2a6f943c9fe47b" providerId="Windows Live" clId="Web-{73D35407-A011-4478-8A45-2190E7A18F47}" dt="2023-07-29T00:00:20.711" v="899" actId="20577"/>
        <pc:sldMkLst>
          <pc:docMk/>
          <pc:sldMk cId="80090182" sldId="305"/>
        </pc:sldMkLst>
        <pc:spChg chg="mod">
          <ac:chgData name="Preston Moore" userId="ba2a6f943c9fe47b" providerId="Windows Live" clId="Web-{73D35407-A011-4478-8A45-2190E7A18F47}" dt="2023-07-29T00:00:20.711" v="899" actId="20577"/>
          <ac:spMkLst>
            <pc:docMk/>
            <pc:sldMk cId="80090182" sldId="305"/>
            <ac:spMk id="3" creationId="{373827F3-F386-AA4E-80ED-D86DEF8C158D}"/>
          </ac:spMkLst>
        </pc:spChg>
        <pc:spChg chg="mod">
          <ac:chgData name="Preston Moore" userId="ba2a6f943c9fe47b" providerId="Windows Live" clId="Web-{73D35407-A011-4478-8A45-2190E7A18F47}" dt="2023-07-28T23:59:53.506" v="896" actId="1076"/>
          <ac:spMkLst>
            <pc:docMk/>
            <pc:sldMk cId="80090182" sldId="305"/>
            <ac:spMk id="4" creationId="{D4811A61-F7FB-4B19-9ED1-E0E2554A5BE8}"/>
          </ac:spMkLst>
        </pc:spChg>
        <pc:picChg chg="mod">
          <ac:chgData name="Preston Moore" userId="ba2a6f943c9fe47b" providerId="Windows Live" clId="Web-{73D35407-A011-4478-8A45-2190E7A18F47}" dt="2023-07-28T23:59:56.522" v="897" actId="1076"/>
          <ac:picMkLst>
            <pc:docMk/>
            <pc:sldMk cId="80090182" sldId="305"/>
            <ac:picMk id="2" creationId="{47C0963D-6C07-CB4D-D835-6850B12F2934}"/>
          </ac:picMkLst>
        </pc:picChg>
      </pc:sldChg>
      <pc:sldChg chg="modSp">
        <pc:chgData name="Preston Moore" userId="ba2a6f943c9fe47b" providerId="Windows Live" clId="Web-{73D35407-A011-4478-8A45-2190E7A18F47}" dt="2023-07-29T00:16:50.663" v="1617" actId="1076"/>
        <pc:sldMkLst>
          <pc:docMk/>
          <pc:sldMk cId="3145340593" sldId="306"/>
        </pc:sldMkLst>
        <pc:spChg chg="mod">
          <ac:chgData name="Preston Moore" userId="ba2a6f943c9fe47b" providerId="Windows Live" clId="Web-{73D35407-A011-4478-8A45-2190E7A18F47}" dt="2023-07-29T00:16:50.663" v="1617" actId="1076"/>
          <ac:spMkLst>
            <pc:docMk/>
            <pc:sldMk cId="3145340593" sldId="306"/>
            <ac:spMk id="3" creationId="{373827F3-F386-AA4E-80ED-D86DEF8C158D}"/>
          </ac:spMkLst>
        </pc:spChg>
      </pc:sldChg>
      <pc:sldChg chg="addSp modSp">
        <pc:chgData name="Preston Moore" userId="ba2a6f943c9fe47b" providerId="Windows Live" clId="Web-{73D35407-A011-4478-8A45-2190E7A18F47}" dt="2023-07-29T00:11:08.720" v="1413" actId="14100"/>
        <pc:sldMkLst>
          <pc:docMk/>
          <pc:sldMk cId="1106727586" sldId="307"/>
        </pc:sldMkLst>
        <pc:spChg chg="mod">
          <ac:chgData name="Preston Moore" userId="ba2a6f943c9fe47b" providerId="Windows Live" clId="Web-{73D35407-A011-4478-8A45-2190E7A18F47}" dt="2023-07-29T00:11:08.720" v="1413" actId="14100"/>
          <ac:spMkLst>
            <pc:docMk/>
            <pc:sldMk cId="1106727586" sldId="307"/>
            <ac:spMk id="3" creationId="{373827F3-F386-AA4E-80ED-D86DEF8C158D}"/>
          </ac:spMkLst>
        </pc:spChg>
        <pc:spChg chg="mod">
          <ac:chgData name="Preston Moore" userId="ba2a6f943c9fe47b" providerId="Windows Live" clId="Web-{73D35407-A011-4478-8A45-2190E7A18F47}" dt="2023-07-29T00:05:47.668" v="1213" actId="1076"/>
          <ac:spMkLst>
            <pc:docMk/>
            <pc:sldMk cId="1106727586" sldId="307"/>
            <ac:spMk id="4" creationId="{021C109C-C017-4D19-928F-AED25AC30125}"/>
          </ac:spMkLst>
        </pc:spChg>
        <pc:spChg chg="add mod">
          <ac:chgData name="Preston Moore" userId="ba2a6f943c9fe47b" providerId="Windows Live" clId="Web-{73D35407-A011-4478-8A45-2190E7A18F47}" dt="2023-07-29T00:06:28.921" v="1242" actId="14100"/>
          <ac:spMkLst>
            <pc:docMk/>
            <pc:sldMk cId="1106727586" sldId="307"/>
            <ac:spMk id="8" creationId="{AAFB9E64-F640-8255-4440-533292D095A1}"/>
          </ac:spMkLst>
        </pc:spChg>
        <pc:picChg chg="mod">
          <ac:chgData name="Preston Moore" userId="ba2a6f943c9fe47b" providerId="Windows Live" clId="Web-{73D35407-A011-4478-8A45-2190E7A18F47}" dt="2023-07-29T00:06:51.782" v="1247" actId="1076"/>
          <ac:picMkLst>
            <pc:docMk/>
            <pc:sldMk cId="1106727586" sldId="307"/>
            <ac:picMk id="2" creationId="{9770389E-BBA3-D2A8-5989-7816E8483082}"/>
          </ac:picMkLst>
        </pc:picChg>
        <pc:picChg chg="add mod">
          <ac:chgData name="Preston Moore" userId="ba2a6f943c9fe47b" providerId="Windows Live" clId="Web-{73D35407-A011-4478-8A45-2190E7A18F47}" dt="2023-07-29T00:06:37.297" v="1244" actId="1076"/>
          <ac:picMkLst>
            <pc:docMk/>
            <pc:sldMk cId="1106727586" sldId="307"/>
            <ac:picMk id="7" creationId="{FF22DDEA-D9FE-126B-B6D2-3739C1C3F060}"/>
          </ac:picMkLst>
        </pc:picChg>
      </pc:sldChg>
      <pc:sldChg chg="addSp delSp modSp mod setBg">
        <pc:chgData name="Preston Moore" userId="ba2a6f943c9fe47b" providerId="Windows Live" clId="Web-{73D35407-A011-4478-8A45-2190E7A18F47}" dt="2023-07-29T00:20:51.148" v="1798" actId="1076"/>
        <pc:sldMkLst>
          <pc:docMk/>
          <pc:sldMk cId="1794738657" sldId="309"/>
        </pc:sldMkLst>
        <pc:spChg chg="mod ord">
          <ac:chgData name="Preston Moore" userId="ba2a6f943c9fe47b" providerId="Windows Live" clId="Web-{73D35407-A011-4478-8A45-2190E7A18F47}" dt="2023-07-29T00:20:47.554" v="1797" actId="14100"/>
          <ac:spMkLst>
            <pc:docMk/>
            <pc:sldMk cId="1794738657" sldId="309"/>
            <ac:spMk id="3" creationId="{557C8CBA-1A0E-4CDF-A451-7AAA44D39839}"/>
          </ac:spMkLst>
        </pc:spChg>
        <pc:spChg chg="mod ord">
          <ac:chgData name="Preston Moore" userId="ba2a6f943c9fe47b" providerId="Windows Live" clId="Web-{73D35407-A011-4478-8A45-2190E7A18F47}" dt="2023-07-29T00:20:12.302" v="1786"/>
          <ac:spMkLst>
            <pc:docMk/>
            <pc:sldMk cId="1794738657" sldId="309"/>
            <ac:spMk id="4" creationId="{D528596A-0847-664A-9D47-5096383E5E09}"/>
          </ac:spMkLst>
        </pc:spChg>
        <pc:spChg chg="del mod ord">
          <ac:chgData name="Preston Moore" userId="ba2a6f943c9fe47b" providerId="Windows Live" clId="Web-{73D35407-A011-4478-8A45-2190E7A18F47}" dt="2023-07-29T00:20:22.255" v="1788"/>
          <ac:spMkLst>
            <pc:docMk/>
            <pc:sldMk cId="1794738657" sldId="309"/>
            <ac:spMk id="5" creationId="{1B07C49E-AFFC-EC46-8930-E4D428F5F943}"/>
          </ac:spMkLst>
        </pc:spChg>
        <pc:spChg chg="add del">
          <ac:chgData name="Preston Moore" userId="ba2a6f943c9fe47b" providerId="Windows Live" clId="Web-{73D35407-A011-4478-8A45-2190E7A18F47}" dt="2023-07-29T00:20:09.739" v="1783"/>
          <ac:spMkLst>
            <pc:docMk/>
            <pc:sldMk cId="1794738657" sldId="309"/>
            <ac:spMk id="7" creationId="{0D7B6173-1D58-48E2-83CF-37350F315F75}"/>
          </ac:spMkLst>
        </pc:spChg>
        <pc:spChg chg="add del">
          <ac:chgData name="Preston Moore" userId="ba2a6f943c9fe47b" providerId="Windows Live" clId="Web-{73D35407-A011-4478-8A45-2190E7A18F47}" dt="2023-07-29T00:20:09.739" v="1783"/>
          <ac:spMkLst>
            <pc:docMk/>
            <pc:sldMk cId="1794738657" sldId="309"/>
            <ac:spMk id="8" creationId="{BE149CDF-5DAC-4860-A285-9492CF2090AA}"/>
          </ac:spMkLst>
        </pc:spChg>
        <pc:spChg chg="add del">
          <ac:chgData name="Preston Moore" userId="ba2a6f943c9fe47b" providerId="Windows Live" clId="Web-{73D35407-A011-4478-8A45-2190E7A18F47}" dt="2023-07-29T00:20:09.739" v="1783"/>
          <ac:spMkLst>
            <pc:docMk/>
            <pc:sldMk cId="1794738657" sldId="309"/>
            <ac:spMk id="16" creationId="{21BDEC81-16A7-4451-B893-C15000083B77}"/>
          </ac:spMkLst>
        </pc:spChg>
        <pc:spChg chg="add del">
          <ac:chgData name="Preston Moore" userId="ba2a6f943c9fe47b" providerId="Windows Live" clId="Web-{73D35407-A011-4478-8A45-2190E7A18F47}" dt="2023-07-29T00:20:09.739" v="1783"/>
          <ac:spMkLst>
            <pc:docMk/>
            <pc:sldMk cId="1794738657" sldId="309"/>
            <ac:spMk id="18" creationId="{26A515A1-4D80-430E-BE0A-71A290516A82}"/>
          </ac:spMkLst>
        </pc:spChg>
        <pc:spChg chg="add del">
          <ac:chgData name="Preston Moore" userId="ba2a6f943c9fe47b" providerId="Windows Live" clId="Web-{73D35407-A011-4478-8A45-2190E7A18F47}" dt="2023-07-29T00:20:12.286" v="1785"/>
          <ac:spMkLst>
            <pc:docMk/>
            <pc:sldMk cId="1794738657" sldId="309"/>
            <ac:spMk id="20" creationId="{0D7B6173-1D58-48E2-83CF-37350F315F75}"/>
          </ac:spMkLst>
        </pc:spChg>
        <pc:spChg chg="add del">
          <ac:chgData name="Preston Moore" userId="ba2a6f943c9fe47b" providerId="Windows Live" clId="Web-{73D35407-A011-4478-8A45-2190E7A18F47}" dt="2023-07-29T00:20:12.286" v="1785"/>
          <ac:spMkLst>
            <pc:docMk/>
            <pc:sldMk cId="1794738657" sldId="309"/>
            <ac:spMk id="21" creationId="{BE149CDF-5DAC-4860-A285-9492CF2090AA}"/>
          </ac:spMkLst>
        </pc:spChg>
        <pc:spChg chg="add del">
          <ac:chgData name="Preston Moore" userId="ba2a6f943c9fe47b" providerId="Windows Live" clId="Web-{73D35407-A011-4478-8A45-2190E7A18F47}" dt="2023-07-29T00:20:12.286" v="1785"/>
          <ac:spMkLst>
            <pc:docMk/>
            <pc:sldMk cId="1794738657" sldId="309"/>
            <ac:spMk id="23" creationId="{21BDEC81-16A7-4451-B893-C15000083B77}"/>
          </ac:spMkLst>
        </pc:spChg>
        <pc:spChg chg="add del">
          <ac:chgData name="Preston Moore" userId="ba2a6f943c9fe47b" providerId="Windows Live" clId="Web-{73D35407-A011-4478-8A45-2190E7A18F47}" dt="2023-07-29T00:20:12.286" v="1785"/>
          <ac:spMkLst>
            <pc:docMk/>
            <pc:sldMk cId="1794738657" sldId="309"/>
            <ac:spMk id="24" creationId="{26A515A1-4D80-430E-BE0A-71A290516A82}"/>
          </ac:spMkLst>
        </pc:spChg>
        <pc:spChg chg="add">
          <ac:chgData name="Preston Moore" userId="ba2a6f943c9fe47b" providerId="Windows Live" clId="Web-{73D35407-A011-4478-8A45-2190E7A18F47}" dt="2023-07-29T00:20:12.302" v="1786"/>
          <ac:spMkLst>
            <pc:docMk/>
            <pc:sldMk cId="1794738657" sldId="309"/>
            <ac:spMk id="26" creationId="{2596F992-698C-48C0-9D89-70DA4CE927EF}"/>
          </ac:spMkLst>
        </pc:spChg>
        <pc:spChg chg="add">
          <ac:chgData name="Preston Moore" userId="ba2a6f943c9fe47b" providerId="Windows Live" clId="Web-{73D35407-A011-4478-8A45-2190E7A18F47}" dt="2023-07-29T00:20:12.302" v="1786"/>
          <ac:spMkLst>
            <pc:docMk/>
            <pc:sldMk cId="1794738657" sldId="309"/>
            <ac:spMk id="27" creationId="{E7BFF8DC-0AE7-4AD2-9B28-2E5F26D62C30}"/>
          </ac:spMkLst>
        </pc:spChg>
        <pc:spChg chg="add">
          <ac:chgData name="Preston Moore" userId="ba2a6f943c9fe47b" providerId="Windows Live" clId="Web-{73D35407-A011-4478-8A45-2190E7A18F47}" dt="2023-07-29T00:20:12.302" v="1786"/>
          <ac:spMkLst>
            <pc:docMk/>
            <pc:sldMk cId="1794738657" sldId="309"/>
            <ac:spMk id="28" creationId="{7E0162AD-C6E5-4BF8-A453-76ADB36877D3}"/>
          </ac:spMkLst>
        </pc:spChg>
        <pc:graphicFrameChg chg="add mod">
          <ac:chgData name="Preston Moore" userId="ba2a6f943c9fe47b" providerId="Windows Live" clId="Web-{73D35407-A011-4478-8A45-2190E7A18F47}" dt="2023-07-29T00:20:51.148" v="1798" actId="1076"/>
          <ac:graphicFrameMkLst>
            <pc:docMk/>
            <pc:sldMk cId="1794738657" sldId="309"/>
            <ac:graphicFrameMk id="30" creationId="{6EF82CF4-CE02-43EB-10E7-24E16DA1E4B4}"/>
          </ac:graphicFrameMkLst>
        </pc:graphicFrameChg>
        <pc:picChg chg="mod">
          <ac:chgData name="Preston Moore" userId="ba2a6f943c9fe47b" providerId="Windows Live" clId="Web-{73D35407-A011-4478-8A45-2190E7A18F47}" dt="2023-07-29T00:20:36.350" v="1790" actId="14100"/>
          <ac:picMkLst>
            <pc:docMk/>
            <pc:sldMk cId="1794738657" sldId="309"/>
            <ac:picMk id="2" creationId="{B59F547D-D1F9-698B-FC27-BF8B0E2C1F14}"/>
          </ac:picMkLst>
        </pc:picChg>
        <pc:picChg chg="add del">
          <ac:chgData name="Preston Moore" userId="ba2a6f943c9fe47b" providerId="Windows Live" clId="Web-{73D35407-A011-4478-8A45-2190E7A18F47}" dt="2023-07-29T00:20:09.739" v="1783"/>
          <ac:picMkLst>
            <pc:docMk/>
            <pc:sldMk cId="1794738657" sldId="309"/>
            <ac:picMk id="9" creationId="{B0DAC8FB-A162-44E3-A606-C855A03A5B09}"/>
          </ac:picMkLst>
        </pc:picChg>
        <pc:picChg chg="add del">
          <ac:chgData name="Preston Moore" userId="ba2a6f943c9fe47b" providerId="Windows Live" clId="Web-{73D35407-A011-4478-8A45-2190E7A18F47}" dt="2023-07-29T00:20:12.286" v="1785"/>
          <ac:picMkLst>
            <pc:docMk/>
            <pc:sldMk cId="1794738657" sldId="309"/>
            <ac:picMk id="22" creationId="{B0DAC8FB-A162-44E3-A606-C855A03A5B09}"/>
          </ac:picMkLst>
        </pc:picChg>
      </pc:sldChg>
      <pc:sldChg chg="modSp">
        <pc:chgData name="Preston Moore" userId="ba2a6f943c9fe47b" providerId="Windows Live" clId="Web-{73D35407-A011-4478-8A45-2190E7A18F47}" dt="2023-07-29T00:21:39.588" v="1821" actId="20577"/>
        <pc:sldMkLst>
          <pc:docMk/>
          <pc:sldMk cId="4010014743" sldId="310"/>
        </pc:sldMkLst>
        <pc:spChg chg="mod">
          <ac:chgData name="Preston Moore" userId="ba2a6f943c9fe47b" providerId="Windows Live" clId="Web-{73D35407-A011-4478-8A45-2190E7A18F47}" dt="2023-07-29T00:21:39.588" v="1821" actId="20577"/>
          <ac:spMkLst>
            <pc:docMk/>
            <pc:sldMk cId="4010014743" sldId="310"/>
            <ac:spMk id="5" creationId="{1B07C49E-AFFC-EC46-8930-E4D428F5F943}"/>
          </ac:spMkLst>
        </pc:spChg>
      </pc:sldChg>
      <pc:sldChg chg="addSp modSp mod setBg">
        <pc:chgData name="Preston Moore" userId="ba2a6f943c9fe47b" providerId="Windows Live" clId="Web-{73D35407-A011-4478-8A45-2190E7A18F47}" dt="2023-07-29T00:22:48.202" v="1885"/>
        <pc:sldMkLst>
          <pc:docMk/>
          <pc:sldMk cId="2735560525" sldId="311"/>
        </pc:sldMkLst>
        <pc:spChg chg="mod">
          <ac:chgData name="Preston Moore" userId="ba2a6f943c9fe47b" providerId="Windows Live" clId="Web-{73D35407-A011-4478-8A45-2190E7A18F47}" dt="2023-07-29T00:22:48.202" v="1885"/>
          <ac:spMkLst>
            <pc:docMk/>
            <pc:sldMk cId="2735560525" sldId="311"/>
            <ac:spMk id="3" creationId="{AFD52E17-48CB-4D60-BD56-71D197A29B38}"/>
          </ac:spMkLst>
        </pc:spChg>
        <pc:spChg chg="mod ord">
          <ac:chgData name="Preston Moore" userId="ba2a6f943c9fe47b" providerId="Windows Live" clId="Web-{73D35407-A011-4478-8A45-2190E7A18F47}" dt="2023-07-29T00:22:48.202" v="1885"/>
          <ac:spMkLst>
            <pc:docMk/>
            <pc:sldMk cId="2735560525" sldId="311"/>
            <ac:spMk id="4" creationId="{D528596A-0847-664A-9D47-5096383E5E09}"/>
          </ac:spMkLst>
        </pc:spChg>
        <pc:spChg chg="mod ord">
          <ac:chgData name="Preston Moore" userId="ba2a6f943c9fe47b" providerId="Windows Live" clId="Web-{73D35407-A011-4478-8A45-2190E7A18F47}" dt="2023-07-29T00:22:48.202" v="1885"/>
          <ac:spMkLst>
            <pc:docMk/>
            <pc:sldMk cId="2735560525" sldId="311"/>
            <ac:spMk id="5" creationId="{1B07C49E-AFFC-EC46-8930-E4D428F5F943}"/>
          </ac:spMkLst>
        </pc:spChg>
        <pc:spChg chg="add">
          <ac:chgData name="Preston Moore" userId="ba2a6f943c9fe47b" providerId="Windows Live" clId="Web-{73D35407-A011-4478-8A45-2190E7A18F47}" dt="2023-07-29T00:22:48.202" v="1885"/>
          <ac:spMkLst>
            <pc:docMk/>
            <pc:sldMk cId="2735560525" sldId="311"/>
            <ac:spMk id="10" creationId="{2EB492CD-616E-47F8-933B-5E2D952A0593}"/>
          </ac:spMkLst>
        </pc:spChg>
        <pc:spChg chg="add">
          <ac:chgData name="Preston Moore" userId="ba2a6f943c9fe47b" providerId="Windows Live" clId="Web-{73D35407-A011-4478-8A45-2190E7A18F47}" dt="2023-07-29T00:22:48.202" v="1885"/>
          <ac:spMkLst>
            <pc:docMk/>
            <pc:sldMk cId="2735560525" sldId="311"/>
            <ac:spMk id="12" creationId="{59383CF9-23B5-4335-9B21-1791C4CF1C75}"/>
          </ac:spMkLst>
        </pc:spChg>
        <pc:spChg chg="add">
          <ac:chgData name="Preston Moore" userId="ba2a6f943c9fe47b" providerId="Windows Live" clId="Web-{73D35407-A011-4478-8A45-2190E7A18F47}" dt="2023-07-29T00:22:48.202" v="1885"/>
          <ac:spMkLst>
            <pc:docMk/>
            <pc:sldMk cId="2735560525" sldId="311"/>
            <ac:spMk id="14" creationId="{0007FE00-9498-4706-B255-6437B0252C02}"/>
          </ac:spMkLst>
        </pc:spChg>
        <pc:picChg chg="mod">
          <ac:chgData name="Preston Moore" userId="ba2a6f943c9fe47b" providerId="Windows Live" clId="Web-{73D35407-A011-4478-8A45-2190E7A18F47}" dt="2023-07-29T00:22:48.202" v="1885"/>
          <ac:picMkLst>
            <pc:docMk/>
            <pc:sldMk cId="2735560525" sldId="311"/>
            <ac:picMk id="2" creationId="{E9B1C622-9E8D-BAFC-9655-E1AA416D7D04}"/>
          </ac:picMkLst>
        </pc:picChg>
      </pc:sldChg>
      <pc:sldChg chg="addSp delSp modSp mod setBg">
        <pc:chgData name="Preston Moore" userId="ba2a6f943c9fe47b" providerId="Windows Live" clId="Web-{73D35407-A011-4478-8A45-2190E7A18F47}" dt="2023-07-29T00:25:32.650" v="2007" actId="1076"/>
        <pc:sldMkLst>
          <pc:docMk/>
          <pc:sldMk cId="1434679925" sldId="312"/>
        </pc:sldMkLst>
        <pc:spChg chg="mod">
          <ac:chgData name="Preston Moore" userId="ba2a6f943c9fe47b" providerId="Windows Live" clId="Web-{73D35407-A011-4478-8A45-2190E7A18F47}" dt="2023-07-29T00:24:51.991" v="1989"/>
          <ac:spMkLst>
            <pc:docMk/>
            <pc:sldMk cId="1434679925" sldId="312"/>
            <ac:spMk id="3" creationId="{7F12CD3C-55B3-4129-817A-84D0B28F713E}"/>
          </ac:spMkLst>
        </pc:spChg>
        <pc:spChg chg="mod ord">
          <ac:chgData name="Preston Moore" userId="ba2a6f943c9fe47b" providerId="Windows Live" clId="Web-{73D35407-A011-4478-8A45-2190E7A18F47}" dt="2023-07-29T00:24:51.991" v="1989"/>
          <ac:spMkLst>
            <pc:docMk/>
            <pc:sldMk cId="1434679925" sldId="312"/>
            <ac:spMk id="4" creationId="{D528596A-0847-664A-9D47-5096383E5E09}"/>
          </ac:spMkLst>
        </pc:spChg>
        <pc:spChg chg="mod ord">
          <ac:chgData name="Preston Moore" userId="ba2a6f943c9fe47b" providerId="Windows Live" clId="Web-{73D35407-A011-4478-8A45-2190E7A18F47}" dt="2023-07-29T00:25:06.648" v="1997" actId="1076"/>
          <ac:spMkLst>
            <pc:docMk/>
            <pc:sldMk cId="1434679925" sldId="312"/>
            <ac:spMk id="5" creationId="{1B07C49E-AFFC-EC46-8930-E4D428F5F943}"/>
          </ac:spMkLst>
        </pc:spChg>
        <pc:spChg chg="add del">
          <ac:chgData name="Preston Moore" userId="ba2a6f943c9fe47b" providerId="Windows Live" clId="Web-{73D35407-A011-4478-8A45-2190E7A18F47}" dt="2023-07-29T00:24:51.975" v="1988"/>
          <ac:spMkLst>
            <pc:docMk/>
            <pc:sldMk cId="1434679925" sldId="312"/>
            <ac:spMk id="12" creationId="{A51A0227-072A-4F5F-928C-E2C3E5CCD10C}"/>
          </ac:spMkLst>
        </pc:spChg>
        <pc:spChg chg="add del">
          <ac:chgData name="Preston Moore" userId="ba2a6f943c9fe47b" providerId="Windows Live" clId="Web-{73D35407-A011-4478-8A45-2190E7A18F47}" dt="2023-07-29T00:24:51.975" v="1988"/>
          <ac:spMkLst>
            <pc:docMk/>
            <pc:sldMk cId="1434679925" sldId="312"/>
            <ac:spMk id="14" creationId="{35D99776-4B38-47DF-A302-11AD9AF87ACA}"/>
          </ac:spMkLst>
        </pc:spChg>
        <pc:spChg chg="add">
          <ac:chgData name="Preston Moore" userId="ba2a6f943c9fe47b" providerId="Windows Live" clId="Web-{73D35407-A011-4478-8A45-2190E7A18F47}" dt="2023-07-29T00:24:51.991" v="1989"/>
          <ac:spMkLst>
            <pc:docMk/>
            <pc:sldMk cId="1434679925" sldId="312"/>
            <ac:spMk id="17" creationId="{E4D938A4-397D-4F8D-ADFF-E916F0E8C8F9}"/>
          </ac:spMkLst>
        </pc:spChg>
        <pc:spChg chg="add">
          <ac:chgData name="Preston Moore" userId="ba2a6f943c9fe47b" providerId="Windows Live" clId="Web-{73D35407-A011-4478-8A45-2190E7A18F47}" dt="2023-07-29T00:24:51.991" v="1989"/>
          <ac:spMkLst>
            <pc:docMk/>
            <pc:sldMk cId="1434679925" sldId="312"/>
            <ac:spMk id="18" creationId="{6C077334-5571-4B83-A83E-4CCCFA7B5E8A}"/>
          </ac:spMkLst>
        </pc:spChg>
        <pc:spChg chg="add">
          <ac:chgData name="Preston Moore" userId="ba2a6f943c9fe47b" providerId="Windows Live" clId="Web-{73D35407-A011-4478-8A45-2190E7A18F47}" dt="2023-07-29T00:24:51.991" v="1989"/>
          <ac:spMkLst>
            <pc:docMk/>
            <pc:sldMk cId="1434679925" sldId="312"/>
            <ac:spMk id="19" creationId="{CB147A70-DC29-4DDF-A34C-2B82C6E2295E}"/>
          </ac:spMkLst>
        </pc:spChg>
        <pc:spChg chg="add">
          <ac:chgData name="Preston Moore" userId="ba2a6f943c9fe47b" providerId="Windows Live" clId="Web-{73D35407-A011-4478-8A45-2190E7A18F47}" dt="2023-07-29T00:24:51.991" v="1989"/>
          <ac:spMkLst>
            <pc:docMk/>
            <pc:sldMk cId="1434679925" sldId="312"/>
            <ac:spMk id="20" creationId="{3B438362-1E1E-4C62-A99E-4134CB16366C}"/>
          </ac:spMkLst>
        </pc:spChg>
        <pc:spChg chg="add">
          <ac:chgData name="Preston Moore" userId="ba2a6f943c9fe47b" providerId="Windows Live" clId="Web-{73D35407-A011-4478-8A45-2190E7A18F47}" dt="2023-07-29T00:24:51.991" v="1989"/>
          <ac:spMkLst>
            <pc:docMk/>
            <pc:sldMk cId="1434679925" sldId="312"/>
            <ac:spMk id="22" creationId="{0F646DF8-223D-47DD-95B1-F2654229E56C}"/>
          </ac:spMkLst>
        </pc:spChg>
        <pc:spChg chg="add">
          <ac:chgData name="Preston Moore" userId="ba2a6f943c9fe47b" providerId="Windows Live" clId="Web-{73D35407-A011-4478-8A45-2190E7A18F47}" dt="2023-07-29T00:24:51.991" v="1989"/>
          <ac:spMkLst>
            <pc:docMk/>
            <pc:sldMk cId="1434679925" sldId="312"/>
            <ac:spMk id="24" creationId="{4D3DC50D-CA0F-48F9-B17E-20D8669AA4E0}"/>
          </ac:spMkLst>
        </pc:spChg>
        <pc:picChg chg="mod ord">
          <ac:chgData name="Preston Moore" userId="ba2a6f943c9fe47b" providerId="Windows Live" clId="Web-{73D35407-A011-4478-8A45-2190E7A18F47}" dt="2023-07-29T00:25:32.650" v="2007" actId="1076"/>
          <ac:picMkLst>
            <pc:docMk/>
            <pc:sldMk cId="1434679925" sldId="312"/>
            <ac:picMk id="2" creationId="{F496AC4D-9516-905F-F256-78D606CFF274}"/>
          </ac:picMkLst>
        </pc:picChg>
        <pc:picChg chg="add mod ord">
          <ac:chgData name="Preston Moore" userId="ba2a6f943c9fe47b" providerId="Windows Live" clId="Web-{73D35407-A011-4478-8A45-2190E7A18F47}" dt="2023-07-29T00:25:22.696" v="2004" actId="1076"/>
          <ac:picMkLst>
            <pc:docMk/>
            <pc:sldMk cId="1434679925" sldId="312"/>
            <ac:picMk id="7" creationId="{55E3258E-DE00-8270-3377-C45D10F76E4E}"/>
          </ac:picMkLst>
        </pc:picChg>
        <pc:cxnChg chg="add">
          <ac:chgData name="Preston Moore" userId="ba2a6f943c9fe47b" providerId="Windows Live" clId="Web-{73D35407-A011-4478-8A45-2190E7A18F47}" dt="2023-07-29T00:24:51.991" v="1989"/>
          <ac:cxnSpMkLst>
            <pc:docMk/>
            <pc:sldMk cId="1434679925" sldId="312"/>
            <ac:cxnSpMk id="16" creationId="{2F61ABFD-DE05-41FD-A6B7-6D40196C1570}"/>
          </ac:cxnSpMkLst>
        </pc:cxnChg>
      </pc:sldChg>
      <pc:sldChg chg="addSp delSp modSp">
        <pc:chgData name="Preston Moore" userId="ba2a6f943c9fe47b" providerId="Windows Live" clId="Web-{73D35407-A011-4478-8A45-2190E7A18F47}" dt="2023-07-29T00:28:40.130" v="2134" actId="14100"/>
        <pc:sldMkLst>
          <pc:docMk/>
          <pc:sldMk cId="1756972646" sldId="313"/>
        </pc:sldMkLst>
        <pc:spChg chg="mod">
          <ac:chgData name="Preston Moore" userId="ba2a6f943c9fe47b" providerId="Windows Live" clId="Web-{73D35407-A011-4478-8A45-2190E7A18F47}" dt="2023-07-29T00:28:40.130" v="2134" actId="14100"/>
          <ac:spMkLst>
            <pc:docMk/>
            <pc:sldMk cId="1756972646" sldId="313"/>
            <ac:spMk id="3" creationId="{79B32320-42D4-49FA-8047-C080B444B3AE}"/>
          </ac:spMkLst>
        </pc:spChg>
        <pc:spChg chg="mod">
          <ac:chgData name="Preston Moore" userId="ba2a6f943c9fe47b" providerId="Windows Live" clId="Web-{73D35407-A011-4478-8A45-2190E7A18F47}" dt="2023-07-29T00:28:37.896" v="2133" actId="1076"/>
          <ac:spMkLst>
            <pc:docMk/>
            <pc:sldMk cId="1756972646" sldId="313"/>
            <ac:spMk id="5" creationId="{1B07C49E-AFFC-EC46-8930-E4D428F5F943}"/>
          </ac:spMkLst>
        </pc:spChg>
        <pc:spChg chg="del">
          <ac:chgData name="Preston Moore" userId="ba2a6f943c9fe47b" providerId="Windows Live" clId="Web-{73D35407-A011-4478-8A45-2190E7A18F47}" dt="2023-07-29T00:28:14.191" v="2130"/>
          <ac:spMkLst>
            <pc:docMk/>
            <pc:sldMk cId="1756972646" sldId="313"/>
            <ac:spMk id="10" creationId="{2B97F24A-32CE-4C1C-A50D-3016B394DCFB}"/>
          </ac:spMkLst>
        </pc:spChg>
        <pc:spChg chg="del">
          <ac:chgData name="Preston Moore" userId="ba2a6f943c9fe47b" providerId="Windows Live" clId="Web-{73D35407-A011-4478-8A45-2190E7A18F47}" dt="2023-07-29T00:28:14.191" v="2130"/>
          <ac:spMkLst>
            <pc:docMk/>
            <pc:sldMk cId="1756972646" sldId="313"/>
            <ac:spMk id="12" creationId="{CD8B4F24-440B-49E9-B85D-733523DC064B}"/>
          </ac:spMkLst>
        </pc:spChg>
        <pc:spChg chg="add">
          <ac:chgData name="Preston Moore" userId="ba2a6f943c9fe47b" providerId="Windows Live" clId="Web-{73D35407-A011-4478-8A45-2190E7A18F47}" dt="2023-07-29T00:28:14.191" v="2130"/>
          <ac:spMkLst>
            <pc:docMk/>
            <pc:sldMk cId="1756972646" sldId="313"/>
            <ac:spMk id="17" creationId="{4AC6B390-BC59-4F1D-A0EE-D71A92F0A0B2}"/>
          </ac:spMkLst>
        </pc:spChg>
        <pc:spChg chg="add">
          <ac:chgData name="Preston Moore" userId="ba2a6f943c9fe47b" providerId="Windows Live" clId="Web-{73D35407-A011-4478-8A45-2190E7A18F47}" dt="2023-07-29T00:28:14.191" v="2130"/>
          <ac:spMkLst>
            <pc:docMk/>
            <pc:sldMk cId="1756972646" sldId="313"/>
            <ac:spMk id="19" creationId="{B6C60D79-16F1-4C4B-B7E3-7634E7069CDE}"/>
          </ac:spMkLst>
        </pc:spChg>
        <pc:spChg chg="add">
          <ac:chgData name="Preston Moore" userId="ba2a6f943c9fe47b" providerId="Windows Live" clId="Web-{73D35407-A011-4478-8A45-2190E7A18F47}" dt="2023-07-29T00:28:14.191" v="2130"/>
          <ac:spMkLst>
            <pc:docMk/>
            <pc:sldMk cId="1756972646" sldId="313"/>
            <ac:spMk id="21" creationId="{426B127E-6498-4C77-9C9D-4553A5113B80}"/>
          </ac:spMkLst>
        </pc:spChg>
        <pc:picChg chg="mod ord">
          <ac:chgData name="Preston Moore" userId="ba2a6f943c9fe47b" providerId="Windows Live" clId="Web-{73D35407-A011-4478-8A45-2190E7A18F47}" dt="2023-07-29T00:28:14.191" v="2130"/>
          <ac:picMkLst>
            <pc:docMk/>
            <pc:sldMk cId="1756972646" sldId="313"/>
            <ac:picMk id="2" creationId="{CF549DED-DDBF-9B8A-ED4F-CE2228CF512B}"/>
          </ac:picMkLst>
        </pc:picChg>
      </pc:sldChg>
      <pc:sldChg chg="modSp">
        <pc:chgData name="Preston Moore" userId="ba2a6f943c9fe47b" providerId="Windows Live" clId="Web-{73D35407-A011-4478-8A45-2190E7A18F47}" dt="2023-07-29T00:30:26.387" v="2148" actId="20577"/>
        <pc:sldMkLst>
          <pc:docMk/>
          <pc:sldMk cId="639399535" sldId="314"/>
        </pc:sldMkLst>
        <pc:spChg chg="mod">
          <ac:chgData name="Preston Moore" userId="ba2a6f943c9fe47b" providerId="Windows Live" clId="Web-{73D35407-A011-4478-8A45-2190E7A18F47}" dt="2023-07-29T00:30:26.387" v="2148" actId="20577"/>
          <ac:spMkLst>
            <pc:docMk/>
            <pc:sldMk cId="639399535" sldId="314"/>
            <ac:spMk id="5" creationId="{1B07C49E-AFFC-EC46-8930-E4D428F5F943}"/>
          </ac:spMkLst>
        </pc:spChg>
        <pc:spChg chg="mod">
          <ac:chgData name="Preston Moore" userId="ba2a6f943c9fe47b" providerId="Windows Live" clId="Web-{73D35407-A011-4478-8A45-2190E7A18F47}" dt="2023-07-29T00:26:35.810" v="2060" actId="20577"/>
          <ac:spMkLst>
            <pc:docMk/>
            <pc:sldMk cId="639399535" sldId="314"/>
            <ac:spMk id="8" creationId="{952C2E9C-C6BE-40BD-A406-CFB441363CBA}"/>
          </ac:spMkLst>
        </pc:spChg>
      </pc:sldChg>
      <pc:sldChg chg="modSp">
        <pc:chgData name="Preston Moore" userId="ba2a6f943c9fe47b" providerId="Windows Live" clId="Web-{73D35407-A011-4478-8A45-2190E7A18F47}" dt="2023-07-29T00:32:02.643" v="2198" actId="1076"/>
        <pc:sldMkLst>
          <pc:docMk/>
          <pc:sldMk cId="3566646398" sldId="315"/>
        </pc:sldMkLst>
        <pc:spChg chg="mod">
          <ac:chgData name="Preston Moore" userId="ba2a6f943c9fe47b" providerId="Windows Live" clId="Web-{73D35407-A011-4478-8A45-2190E7A18F47}" dt="2023-07-29T00:28:49.834" v="2141" actId="20577"/>
          <ac:spMkLst>
            <pc:docMk/>
            <pc:sldMk cId="3566646398" sldId="315"/>
            <ac:spMk id="3" creationId="{2A7EB98F-A25F-4357-9775-478FC17F7F83}"/>
          </ac:spMkLst>
        </pc:spChg>
        <pc:spChg chg="mod">
          <ac:chgData name="Preston Moore" userId="ba2a6f943c9fe47b" providerId="Windows Live" clId="Web-{73D35407-A011-4478-8A45-2190E7A18F47}" dt="2023-07-29T00:31:58.658" v="2196" actId="14100"/>
          <ac:spMkLst>
            <pc:docMk/>
            <pc:sldMk cId="3566646398" sldId="315"/>
            <ac:spMk id="5" creationId="{1B07C49E-AFFC-EC46-8930-E4D428F5F943}"/>
          </ac:spMkLst>
        </pc:spChg>
        <pc:picChg chg="mod">
          <ac:chgData name="Preston Moore" userId="ba2a6f943c9fe47b" providerId="Windows Live" clId="Web-{73D35407-A011-4478-8A45-2190E7A18F47}" dt="2023-07-29T00:32:02.643" v="2198" actId="1076"/>
          <ac:picMkLst>
            <pc:docMk/>
            <pc:sldMk cId="3566646398" sldId="315"/>
            <ac:picMk id="2" creationId="{BF72561D-C38A-2D02-9C80-1C801D923F4C}"/>
          </ac:picMkLst>
        </pc:picChg>
      </pc:sldChg>
      <pc:sldChg chg="modSp">
        <pc:chgData name="Preston Moore" userId="ba2a6f943c9fe47b" providerId="Windows Live" clId="Web-{73D35407-A011-4478-8A45-2190E7A18F47}" dt="2023-07-29T00:36:10.267" v="2480" actId="20577"/>
        <pc:sldMkLst>
          <pc:docMk/>
          <pc:sldMk cId="1398439132" sldId="316"/>
        </pc:sldMkLst>
        <pc:spChg chg="mod">
          <ac:chgData name="Preston Moore" userId="ba2a6f943c9fe47b" providerId="Windows Live" clId="Web-{73D35407-A011-4478-8A45-2190E7A18F47}" dt="2023-07-29T00:36:10.267" v="2480" actId="20577"/>
          <ac:spMkLst>
            <pc:docMk/>
            <pc:sldMk cId="1398439132" sldId="316"/>
            <ac:spMk id="5" creationId="{1B07C49E-AFFC-EC46-8930-E4D428F5F943}"/>
          </ac:spMkLst>
        </pc:spChg>
        <pc:picChg chg="mod">
          <ac:chgData name="Preston Moore" userId="ba2a6f943c9fe47b" providerId="Windows Live" clId="Web-{73D35407-A011-4478-8A45-2190E7A18F47}" dt="2023-07-29T00:35:51.813" v="2473" actId="1076"/>
          <ac:picMkLst>
            <pc:docMk/>
            <pc:sldMk cId="1398439132" sldId="316"/>
            <ac:picMk id="2" creationId="{337D5743-27B6-01CB-C005-D0E4B06251CA}"/>
          </ac:picMkLst>
        </pc:picChg>
      </pc:sldChg>
      <pc:sldChg chg="addSp delSp modSp">
        <pc:chgData name="Preston Moore" userId="ba2a6f943c9fe47b" providerId="Windows Live" clId="Web-{73D35407-A011-4478-8A45-2190E7A18F47}" dt="2023-07-29T00:40:38.894" v="2710"/>
        <pc:sldMkLst>
          <pc:docMk/>
          <pc:sldMk cId="3975168428" sldId="317"/>
        </pc:sldMkLst>
        <pc:spChg chg="mod">
          <ac:chgData name="Preston Moore" userId="ba2a6f943c9fe47b" providerId="Windows Live" clId="Web-{73D35407-A011-4478-8A45-2190E7A18F47}" dt="2023-07-29T00:39:11.013" v="2684" actId="1076"/>
          <ac:spMkLst>
            <pc:docMk/>
            <pc:sldMk cId="3975168428" sldId="317"/>
            <ac:spMk id="3" creationId="{04523243-E4D6-45EC-97C8-D44398FB7417}"/>
          </ac:spMkLst>
        </pc:spChg>
        <pc:spChg chg="mod">
          <ac:chgData name="Preston Moore" userId="ba2a6f943c9fe47b" providerId="Windows Live" clId="Web-{73D35407-A011-4478-8A45-2190E7A18F47}" dt="2023-07-29T00:39:07.950" v="2683" actId="1076"/>
          <ac:spMkLst>
            <pc:docMk/>
            <pc:sldMk cId="3975168428" sldId="317"/>
            <ac:spMk id="5" creationId="{1B07C49E-AFFC-EC46-8930-E4D428F5F943}"/>
          </ac:spMkLst>
        </pc:spChg>
        <pc:spChg chg="add del">
          <ac:chgData name="Preston Moore" userId="ba2a6f943c9fe47b" providerId="Windows Live" clId="Web-{73D35407-A011-4478-8A45-2190E7A18F47}" dt="2023-07-29T00:40:38.894" v="2710"/>
          <ac:spMkLst>
            <pc:docMk/>
            <pc:sldMk cId="3975168428" sldId="317"/>
            <ac:spMk id="21" creationId="{B69BD472-7C71-3342-A343-B47C6D14CC3A}"/>
          </ac:spMkLst>
        </pc:spChg>
        <pc:inkChg chg="add del">
          <ac:chgData name="Preston Moore" userId="ba2a6f943c9fe47b" providerId="Windows Live" clId="Web-{73D35407-A011-4478-8A45-2190E7A18F47}" dt="2023-07-29T00:39:35.655" v="2690"/>
          <ac:inkMkLst>
            <pc:docMk/>
            <pc:sldMk cId="3975168428" sldId="317"/>
            <ac:inkMk id="6" creationId="{D4157209-9E98-0367-3F49-3C63CC90E929}"/>
          </ac:inkMkLst>
        </pc:inkChg>
        <pc:inkChg chg="add del">
          <ac:chgData name="Preston Moore" userId="ba2a6f943c9fe47b" providerId="Windows Live" clId="Web-{73D35407-A011-4478-8A45-2190E7A18F47}" dt="2023-07-29T00:39:30.436" v="2687"/>
          <ac:inkMkLst>
            <pc:docMk/>
            <pc:sldMk cId="3975168428" sldId="317"/>
            <ac:inkMk id="7" creationId="{343DF13C-6A46-4B0B-F514-274C8A2E4DB6}"/>
          </ac:inkMkLst>
        </pc:inkChg>
        <pc:inkChg chg="add del">
          <ac:chgData name="Preston Moore" userId="ba2a6f943c9fe47b" providerId="Windows Live" clId="Web-{73D35407-A011-4478-8A45-2190E7A18F47}" dt="2023-07-29T00:39:33.358" v="2689"/>
          <ac:inkMkLst>
            <pc:docMk/>
            <pc:sldMk cId="3975168428" sldId="317"/>
            <ac:inkMk id="8" creationId="{F325223B-E3B1-9A7D-A7DA-3C59B31129B5}"/>
          </ac:inkMkLst>
        </pc:inkChg>
        <pc:inkChg chg="add del">
          <ac:chgData name="Preston Moore" userId="ba2a6f943c9fe47b" providerId="Windows Live" clId="Web-{73D35407-A011-4478-8A45-2190E7A18F47}" dt="2023-07-29T00:39:41.546" v="2692"/>
          <ac:inkMkLst>
            <pc:docMk/>
            <pc:sldMk cId="3975168428" sldId="317"/>
            <ac:inkMk id="9" creationId="{D9ACE0F0-5D4F-D3BE-0A52-42D78E31A55C}"/>
          </ac:inkMkLst>
        </pc:inkChg>
        <pc:inkChg chg="add del">
          <ac:chgData name="Preston Moore" userId="ba2a6f943c9fe47b" providerId="Windows Live" clId="Web-{73D35407-A011-4478-8A45-2190E7A18F47}" dt="2023-07-29T00:40:25.471" v="2708"/>
          <ac:inkMkLst>
            <pc:docMk/>
            <pc:sldMk cId="3975168428" sldId="317"/>
            <ac:inkMk id="11" creationId="{FEAF07D5-CE84-6ABF-7E56-7E0582C68401}"/>
          </ac:inkMkLst>
        </pc:inkChg>
        <pc:inkChg chg="add del">
          <ac:chgData name="Preston Moore" userId="ba2a6f943c9fe47b" providerId="Windows Live" clId="Web-{73D35407-A011-4478-8A45-2190E7A18F47}" dt="2023-07-29T00:40:25.471" v="2707"/>
          <ac:inkMkLst>
            <pc:docMk/>
            <pc:sldMk cId="3975168428" sldId="317"/>
            <ac:inkMk id="13" creationId="{553F3A9A-28B9-22B3-D864-A361326F7A0A}"/>
          </ac:inkMkLst>
        </pc:inkChg>
        <pc:inkChg chg="add del">
          <ac:chgData name="Preston Moore" userId="ba2a6f943c9fe47b" providerId="Windows Live" clId="Web-{73D35407-A011-4478-8A45-2190E7A18F47}" dt="2023-07-29T00:40:25.471" v="2706"/>
          <ac:inkMkLst>
            <pc:docMk/>
            <pc:sldMk cId="3975168428" sldId="317"/>
            <ac:inkMk id="15" creationId="{F5C2093D-65AC-A9F5-095A-D56E3A69074E}"/>
          </ac:inkMkLst>
        </pc:inkChg>
        <pc:inkChg chg="add del">
          <ac:chgData name="Preston Moore" userId="ba2a6f943c9fe47b" providerId="Windows Live" clId="Web-{73D35407-A011-4478-8A45-2190E7A18F47}" dt="2023-07-29T00:40:08.173" v="2697"/>
          <ac:inkMkLst>
            <pc:docMk/>
            <pc:sldMk cId="3975168428" sldId="317"/>
            <ac:inkMk id="16" creationId="{5AA4F404-D1D7-6CB8-B6C5-BF3F3E46663E}"/>
          </ac:inkMkLst>
        </pc:inkChg>
        <pc:inkChg chg="add del">
          <ac:chgData name="Preston Moore" userId="ba2a6f943c9fe47b" providerId="Windows Live" clId="Web-{73D35407-A011-4478-8A45-2190E7A18F47}" dt="2023-07-29T00:40:25.471" v="2705"/>
          <ac:inkMkLst>
            <pc:docMk/>
            <pc:sldMk cId="3975168428" sldId="317"/>
            <ac:inkMk id="17" creationId="{4C679E52-D2E6-E73C-3B45-C28C38D503AC}"/>
          </ac:inkMkLst>
        </pc:inkChg>
        <pc:inkChg chg="add del">
          <ac:chgData name="Preston Moore" userId="ba2a6f943c9fe47b" providerId="Windows Live" clId="Web-{73D35407-A011-4478-8A45-2190E7A18F47}" dt="2023-07-29T00:40:25.471" v="2704"/>
          <ac:inkMkLst>
            <pc:docMk/>
            <pc:sldMk cId="3975168428" sldId="317"/>
            <ac:inkMk id="18" creationId="{A7E4CA1D-17B8-ED40-54CA-4239910711E6}"/>
          </ac:inkMkLst>
        </pc:inkChg>
        <pc:inkChg chg="add del">
          <ac:chgData name="Preston Moore" userId="ba2a6f943c9fe47b" providerId="Windows Live" clId="Web-{73D35407-A011-4478-8A45-2190E7A18F47}" dt="2023-07-29T00:40:21.033" v="2703"/>
          <ac:inkMkLst>
            <pc:docMk/>
            <pc:sldMk cId="3975168428" sldId="317"/>
            <ac:inkMk id="19" creationId="{BDC37D3F-4955-71BD-C118-2821CB743C86}"/>
          </ac:inkMkLst>
        </pc:inkChg>
        <pc:inkChg chg="add del">
          <ac:chgData name="Preston Moore" userId="ba2a6f943c9fe47b" providerId="Windows Live" clId="Web-{73D35407-A011-4478-8A45-2190E7A18F47}" dt="2023-07-29T00:40:18.689" v="2702"/>
          <ac:inkMkLst>
            <pc:docMk/>
            <pc:sldMk cId="3975168428" sldId="317"/>
            <ac:inkMk id="20" creationId="{F270D2F6-C6E2-6926-4B81-6626FFCD9E7A}"/>
          </ac:inkMkLst>
        </pc:inkChg>
      </pc:sldChg>
      <pc:sldChg chg="modSp">
        <pc:chgData name="Preston Moore" userId="ba2a6f943c9fe47b" providerId="Windows Live" clId="Web-{73D35407-A011-4478-8A45-2190E7A18F47}" dt="2023-07-28T23:43:20.413" v="131" actId="20577"/>
        <pc:sldMkLst>
          <pc:docMk/>
          <pc:sldMk cId="239597884" sldId="318"/>
        </pc:sldMkLst>
        <pc:graphicFrameChg chg="modGraphic">
          <ac:chgData name="Preston Moore" userId="ba2a6f943c9fe47b" providerId="Windows Live" clId="Web-{73D35407-A011-4478-8A45-2190E7A18F47}" dt="2023-07-28T23:43:20.413" v="131" actId="20577"/>
          <ac:graphicFrameMkLst>
            <pc:docMk/>
            <pc:sldMk cId="239597884" sldId="318"/>
            <ac:graphicFrameMk id="10" creationId="{46965E3E-4A9B-2EFF-9371-4AEFF0A2BB6F}"/>
          </ac:graphicFrameMkLst>
        </pc:graphicFrameChg>
      </pc:sldChg>
      <pc:sldChg chg="ord">
        <pc:chgData name="Preston Moore" userId="ba2a6f943c9fe47b" providerId="Windows Live" clId="Web-{73D35407-A011-4478-8A45-2190E7A18F47}" dt="2023-07-28T23:45:48.859" v="132"/>
        <pc:sldMkLst>
          <pc:docMk/>
          <pc:sldMk cId="2560061391" sldId="332"/>
        </pc:sldMkLst>
      </pc:sldChg>
      <pc:sldChg chg="modSp">
        <pc:chgData name="Preston Moore" userId="ba2a6f943c9fe47b" providerId="Windows Live" clId="Web-{73D35407-A011-4478-8A45-2190E7A18F47}" dt="2023-07-28T23:47:11.786" v="149" actId="20577"/>
        <pc:sldMkLst>
          <pc:docMk/>
          <pc:sldMk cId="1677167585" sldId="358"/>
        </pc:sldMkLst>
        <pc:spChg chg="mod">
          <ac:chgData name="Preston Moore" userId="ba2a6f943c9fe47b" providerId="Windows Live" clId="Web-{73D35407-A011-4478-8A45-2190E7A18F47}" dt="2023-07-28T23:47:11.786" v="149" actId="20577"/>
          <ac:spMkLst>
            <pc:docMk/>
            <pc:sldMk cId="1677167585" sldId="358"/>
            <ac:spMk id="3" creationId="{B28946E4-5BEF-46F0-A56A-E7E85ACA148F}"/>
          </ac:spMkLst>
        </pc:spChg>
      </pc:sldChg>
      <pc:sldChg chg="modSp">
        <pc:chgData name="Preston Moore" userId="ba2a6f943c9fe47b" providerId="Windows Live" clId="Web-{73D35407-A011-4478-8A45-2190E7A18F47}" dt="2023-07-28T23:48:27.635" v="154" actId="14100"/>
        <pc:sldMkLst>
          <pc:docMk/>
          <pc:sldMk cId="304405217" sldId="360"/>
        </pc:sldMkLst>
        <pc:spChg chg="mod">
          <ac:chgData name="Preston Moore" userId="ba2a6f943c9fe47b" providerId="Windows Live" clId="Web-{73D35407-A011-4478-8A45-2190E7A18F47}" dt="2023-07-28T23:46:32.393" v="138" actId="20577"/>
          <ac:spMkLst>
            <pc:docMk/>
            <pc:sldMk cId="304405217" sldId="360"/>
            <ac:spMk id="3" creationId="{D9E97D81-A978-4758-8A93-47C19B104075}"/>
          </ac:spMkLst>
        </pc:spChg>
        <pc:spChg chg="mod">
          <ac:chgData name="Preston Moore" userId="ba2a6f943c9fe47b" providerId="Windows Live" clId="Web-{73D35407-A011-4478-8A45-2190E7A18F47}" dt="2023-07-28T23:48:27.635" v="154" actId="14100"/>
          <ac:spMkLst>
            <pc:docMk/>
            <pc:sldMk cId="304405217" sldId="360"/>
            <ac:spMk id="5" creationId="{1B07C49E-AFFC-EC46-8930-E4D428F5F943}"/>
          </ac:spMkLst>
        </pc:spChg>
      </pc:sldChg>
      <pc:sldChg chg="modSp">
        <pc:chgData name="Preston Moore" userId="ba2a6f943c9fe47b" providerId="Windows Live" clId="Web-{73D35407-A011-4478-8A45-2190E7A18F47}" dt="2023-07-28T23:46:52.848" v="146" actId="20577"/>
        <pc:sldMkLst>
          <pc:docMk/>
          <pc:sldMk cId="470621333" sldId="362"/>
        </pc:sldMkLst>
        <pc:spChg chg="mod">
          <ac:chgData name="Preston Moore" userId="ba2a6f943c9fe47b" providerId="Windows Live" clId="Web-{73D35407-A011-4478-8A45-2190E7A18F47}" dt="2023-07-28T23:46:52.848" v="146" actId="20577"/>
          <ac:spMkLst>
            <pc:docMk/>
            <pc:sldMk cId="470621333" sldId="362"/>
            <ac:spMk id="3" creationId="{32405FDA-CB27-4506-BA80-B7DD00CB25C5}"/>
          </ac:spMkLst>
        </pc:spChg>
      </pc:sldChg>
      <pc:sldChg chg="addSp delSp modSp mod setBg">
        <pc:chgData name="Preston Moore" userId="ba2a6f943c9fe47b" providerId="Windows Live" clId="Web-{73D35407-A011-4478-8A45-2190E7A18F47}" dt="2023-07-28T23:41:33.265" v="90"/>
        <pc:sldMkLst>
          <pc:docMk/>
          <pc:sldMk cId="1874562868" sldId="363"/>
        </pc:sldMkLst>
        <pc:spChg chg="mod">
          <ac:chgData name="Preston Moore" userId="ba2a6f943c9fe47b" providerId="Windows Live" clId="Web-{73D35407-A011-4478-8A45-2190E7A18F47}" dt="2023-07-28T23:41:27.874" v="89"/>
          <ac:spMkLst>
            <pc:docMk/>
            <pc:sldMk cId="1874562868" sldId="363"/>
            <ac:spMk id="2" creationId="{BB2D5EE8-D28A-60E9-14F1-02ADCB130533}"/>
          </ac:spMkLst>
        </pc:spChg>
        <pc:spChg chg="mod">
          <ac:chgData name="Preston Moore" userId="ba2a6f943c9fe47b" providerId="Windows Live" clId="Web-{73D35407-A011-4478-8A45-2190E7A18F47}" dt="2023-07-28T23:41:33.265" v="90"/>
          <ac:spMkLst>
            <pc:docMk/>
            <pc:sldMk cId="1874562868" sldId="363"/>
            <ac:spMk id="3" creationId="{8FDD4933-4559-179C-9E36-189EA039AD14}"/>
          </ac:spMkLst>
        </pc:spChg>
        <pc:spChg chg="add del mod">
          <ac:chgData name="Preston Moore" userId="ba2a6f943c9fe47b" providerId="Windows Live" clId="Web-{73D35407-A011-4478-8A45-2190E7A18F47}" dt="2023-07-28T23:40:19.479" v="76"/>
          <ac:spMkLst>
            <pc:docMk/>
            <pc:sldMk cId="1874562868" sldId="363"/>
            <ac:spMk id="6" creationId="{0DDFEBF3-ED42-6BF5-9CC4-735AFE78B165}"/>
          </ac:spMkLst>
        </pc:spChg>
        <pc:spChg chg="del">
          <ac:chgData name="Preston Moore" userId="ba2a6f943c9fe47b" providerId="Windows Live" clId="Web-{73D35407-A011-4478-8A45-2190E7A18F47}" dt="2023-07-28T23:38:10.409" v="57"/>
          <ac:spMkLst>
            <pc:docMk/>
            <pc:sldMk cId="1874562868" sldId="363"/>
            <ac:spMk id="9" creationId="{D1804DCF-3CEA-7BED-BE17-34DB8CC5636C}"/>
          </ac:spMkLst>
        </pc:spChg>
      </pc:sldChg>
      <pc:sldChg chg="modSp add replId">
        <pc:chgData name="Preston Moore" userId="ba2a6f943c9fe47b" providerId="Windows Live" clId="Web-{73D35407-A011-4478-8A45-2190E7A18F47}" dt="2023-07-28T23:47:47.492" v="153" actId="20577"/>
        <pc:sldMkLst>
          <pc:docMk/>
          <pc:sldMk cId="3758850214" sldId="366"/>
        </pc:sldMkLst>
        <pc:spChg chg="mod">
          <ac:chgData name="Preston Moore" userId="ba2a6f943c9fe47b" providerId="Windows Live" clId="Web-{73D35407-A011-4478-8A45-2190E7A18F47}" dt="2023-07-28T23:47:47.492" v="153" actId="20577"/>
          <ac:spMkLst>
            <pc:docMk/>
            <pc:sldMk cId="3758850214" sldId="366"/>
            <ac:spMk id="3" creationId="{FC857EDD-A3A7-434D-B8D5-401E872498DA}"/>
          </ac:spMkLst>
        </pc:spChg>
        <pc:spChg chg="mod">
          <ac:chgData name="Preston Moore" userId="ba2a6f943c9fe47b" providerId="Windows Live" clId="Web-{73D35407-A011-4478-8A45-2190E7A18F47}" dt="2023-07-28T23:37:28.062" v="49" actId="20577"/>
          <ac:spMkLst>
            <pc:docMk/>
            <pc:sldMk cId="3758850214" sldId="366"/>
            <ac:spMk id="5" creationId="{1B07C49E-AFFC-EC46-8930-E4D428F5F943}"/>
          </ac:spMkLst>
        </pc:spChg>
      </pc:sldChg>
      <pc:sldChg chg="modSp add replId">
        <pc:chgData name="Preston Moore" userId="ba2a6f943c9fe47b" providerId="Windows Live" clId="Web-{73D35407-A011-4478-8A45-2190E7A18F47}" dt="2023-07-28T23:33:10.281" v="5" actId="20577"/>
        <pc:sldMkLst>
          <pc:docMk/>
          <pc:sldMk cId="3104335992" sldId="367"/>
        </pc:sldMkLst>
        <pc:spChg chg="mod">
          <ac:chgData name="Preston Moore" userId="ba2a6f943c9fe47b" providerId="Windows Live" clId="Web-{73D35407-A011-4478-8A45-2190E7A18F47}" dt="2023-07-28T23:33:10.281" v="5" actId="20577"/>
          <ac:spMkLst>
            <pc:docMk/>
            <pc:sldMk cId="3104335992" sldId="367"/>
            <ac:spMk id="2" creationId="{BB2D5EE8-D28A-60E9-14F1-02ADCB130533}"/>
          </ac:spMkLst>
        </pc:spChg>
      </pc:sldChg>
    </pc:docChg>
  </pc:docChgLst>
  <pc:docChgLst>
    <pc:chgData name="Preston Moore" userId="ba2a6f943c9fe47b" providerId="Windows Live" clId="Web-{32C2E054-D10C-4437-8A09-E905D8CC7292}"/>
    <pc:docChg chg="addSld modSld">
      <pc:chgData name="Preston Moore" userId="ba2a6f943c9fe47b" providerId="Windows Live" clId="Web-{32C2E054-D10C-4437-8A09-E905D8CC7292}" dt="2023-07-09T00:33:17.989" v="618"/>
      <pc:docMkLst>
        <pc:docMk/>
      </pc:docMkLst>
      <pc:sldChg chg="modSp">
        <pc:chgData name="Preston Moore" userId="ba2a6f943c9fe47b" providerId="Windows Live" clId="Web-{32C2E054-D10C-4437-8A09-E905D8CC7292}" dt="2023-07-09T00:26:19.786" v="443" actId="20577"/>
        <pc:sldMkLst>
          <pc:docMk/>
          <pc:sldMk cId="305694159" sldId="341"/>
        </pc:sldMkLst>
        <pc:spChg chg="mod">
          <ac:chgData name="Preston Moore" userId="ba2a6f943c9fe47b" providerId="Windows Live" clId="Web-{32C2E054-D10C-4437-8A09-E905D8CC7292}" dt="2023-07-09T00:26:19.786" v="443" actId="20577"/>
          <ac:spMkLst>
            <pc:docMk/>
            <pc:sldMk cId="305694159" sldId="341"/>
            <ac:spMk id="5" creationId="{1B07C49E-AFFC-EC46-8930-E4D428F5F943}"/>
          </ac:spMkLst>
        </pc:spChg>
      </pc:sldChg>
      <pc:sldChg chg="addSp modSp add mod replId setBg">
        <pc:chgData name="Preston Moore" userId="ba2a6f943c9fe47b" providerId="Windows Live" clId="Web-{32C2E054-D10C-4437-8A09-E905D8CC7292}" dt="2023-07-09T00:33:17.989" v="618"/>
        <pc:sldMkLst>
          <pc:docMk/>
          <pc:sldMk cId="2401031087" sldId="342"/>
        </pc:sldMkLst>
        <pc:spChg chg="mod">
          <ac:chgData name="Preston Moore" userId="ba2a6f943c9fe47b" providerId="Windows Live" clId="Web-{32C2E054-D10C-4437-8A09-E905D8CC7292}" dt="2023-07-09T00:31:42.674" v="599"/>
          <ac:spMkLst>
            <pc:docMk/>
            <pc:sldMk cId="2401031087" sldId="342"/>
            <ac:spMk id="4" creationId="{EE021CA9-7CB7-1046-8FA0-21F127C19A59}"/>
          </ac:spMkLst>
        </pc:spChg>
        <pc:spChg chg="mod">
          <ac:chgData name="Preston Moore" userId="ba2a6f943c9fe47b" providerId="Windows Live" clId="Web-{32C2E054-D10C-4437-8A09-E905D8CC7292}" dt="2023-07-09T00:32:13.487" v="608" actId="1076"/>
          <ac:spMkLst>
            <pc:docMk/>
            <pc:sldMk cId="2401031087" sldId="342"/>
            <ac:spMk id="5" creationId="{1B07C49E-AFFC-EC46-8930-E4D428F5F943}"/>
          </ac:spMkLst>
        </pc:spChg>
        <pc:spChg chg="mod ord">
          <ac:chgData name="Preston Moore" userId="ba2a6f943c9fe47b" providerId="Windows Live" clId="Web-{32C2E054-D10C-4437-8A09-E905D8CC7292}" dt="2023-07-09T00:31:42.674" v="599"/>
          <ac:spMkLst>
            <pc:docMk/>
            <pc:sldMk cId="2401031087" sldId="342"/>
            <ac:spMk id="8" creationId="{2A665A13-3129-46DF-B847-F273F3E96BE6}"/>
          </ac:spMkLst>
        </pc:spChg>
        <pc:spChg chg="add">
          <ac:chgData name="Preston Moore" userId="ba2a6f943c9fe47b" providerId="Windows Live" clId="Web-{32C2E054-D10C-4437-8A09-E905D8CC7292}" dt="2023-07-09T00:31:42.674" v="599"/>
          <ac:spMkLst>
            <pc:docMk/>
            <pc:sldMk cId="2401031087" sldId="342"/>
            <ac:spMk id="13" creationId="{A7AE9375-4664-4DB2-922D-2782A6E439AC}"/>
          </ac:spMkLst>
        </pc:spChg>
        <pc:graphicFrameChg chg="add mod modGraphic">
          <ac:chgData name="Preston Moore" userId="ba2a6f943c9fe47b" providerId="Windows Live" clId="Web-{32C2E054-D10C-4437-8A09-E905D8CC7292}" dt="2023-07-09T00:33:17.989" v="618"/>
          <ac:graphicFrameMkLst>
            <pc:docMk/>
            <pc:sldMk cId="2401031087" sldId="342"/>
            <ac:graphicFrameMk id="2" creationId="{E0CFD299-9974-0306-3B4F-F4FDFA7912E2}"/>
          </ac:graphicFrameMkLst>
        </pc:graphicFrameChg>
        <pc:cxnChg chg="add">
          <ac:chgData name="Preston Moore" userId="ba2a6f943c9fe47b" providerId="Windows Live" clId="Web-{32C2E054-D10C-4437-8A09-E905D8CC7292}" dt="2023-07-09T00:31:42.674" v="599"/>
          <ac:cxnSpMkLst>
            <pc:docMk/>
            <pc:sldMk cId="2401031087" sldId="342"/>
            <ac:cxnSpMk id="15" creationId="{EE504C98-6397-41C1-A8D8-2D9C4ED307E0}"/>
          </ac:cxnSpMkLst>
        </pc:cxnChg>
        <pc:cxnChg chg="add">
          <ac:chgData name="Preston Moore" userId="ba2a6f943c9fe47b" providerId="Windows Live" clId="Web-{32C2E054-D10C-4437-8A09-E905D8CC7292}" dt="2023-07-09T00:31:42.674" v="599"/>
          <ac:cxnSpMkLst>
            <pc:docMk/>
            <pc:sldMk cId="2401031087" sldId="342"/>
            <ac:cxnSpMk id="17" creationId="{17C2F6CE-0CF2-4DDD-85F5-96799A328F15}"/>
          </ac:cxnSpMkLst>
        </pc:cxnChg>
      </pc:sldChg>
      <pc:sldChg chg="addSp delSp modSp add mod replId setBg">
        <pc:chgData name="Preston Moore" userId="ba2a6f943c9fe47b" providerId="Windows Live" clId="Web-{32C2E054-D10C-4437-8A09-E905D8CC7292}" dt="2023-07-09T00:29:56.499" v="558" actId="1076"/>
        <pc:sldMkLst>
          <pc:docMk/>
          <pc:sldMk cId="2171064415" sldId="343"/>
        </pc:sldMkLst>
        <pc:spChg chg="mod ord">
          <ac:chgData name="Preston Moore" userId="ba2a6f943c9fe47b" providerId="Windows Live" clId="Web-{32C2E054-D10C-4437-8A09-E905D8CC7292}" dt="2023-07-09T00:29:46.014" v="555"/>
          <ac:spMkLst>
            <pc:docMk/>
            <pc:sldMk cId="2171064415" sldId="343"/>
            <ac:spMk id="4" creationId="{EE021CA9-7CB7-1046-8FA0-21F127C19A59}"/>
          </ac:spMkLst>
        </pc:spChg>
        <pc:spChg chg="del">
          <ac:chgData name="Preston Moore" userId="ba2a6f943c9fe47b" providerId="Windows Live" clId="Web-{32C2E054-D10C-4437-8A09-E905D8CC7292}" dt="2023-07-09T00:28:45.212" v="536"/>
          <ac:spMkLst>
            <pc:docMk/>
            <pc:sldMk cId="2171064415" sldId="343"/>
            <ac:spMk id="5" creationId="{1B07C49E-AFFC-EC46-8930-E4D428F5F943}"/>
          </ac:spMkLst>
        </pc:spChg>
        <pc:spChg chg="mod">
          <ac:chgData name="Preston Moore" userId="ba2a6f943c9fe47b" providerId="Windows Live" clId="Web-{32C2E054-D10C-4437-8A09-E905D8CC7292}" dt="2023-07-09T00:29:46.014" v="555"/>
          <ac:spMkLst>
            <pc:docMk/>
            <pc:sldMk cId="2171064415" sldId="343"/>
            <ac:spMk id="8" creationId="{2A665A13-3129-46DF-B847-F273F3E96BE6}"/>
          </ac:spMkLst>
        </pc:spChg>
        <pc:spChg chg="add">
          <ac:chgData name="Preston Moore" userId="ba2a6f943c9fe47b" providerId="Windows Live" clId="Web-{32C2E054-D10C-4437-8A09-E905D8CC7292}" dt="2023-07-09T00:29:46.014" v="555"/>
          <ac:spMkLst>
            <pc:docMk/>
            <pc:sldMk cId="2171064415" sldId="343"/>
            <ac:spMk id="13" creationId="{955A2079-FA98-4876-80F0-72364A7D2EA4}"/>
          </ac:spMkLst>
        </pc:spChg>
        <pc:graphicFrameChg chg="add mod modGraphic">
          <ac:chgData name="Preston Moore" userId="ba2a6f943c9fe47b" providerId="Windows Live" clId="Web-{32C2E054-D10C-4437-8A09-E905D8CC7292}" dt="2023-07-09T00:29:56.499" v="558" actId="1076"/>
          <ac:graphicFrameMkLst>
            <pc:docMk/>
            <pc:sldMk cId="2171064415" sldId="343"/>
            <ac:graphicFrameMk id="2" creationId="{F28048DE-6988-0C05-E9EA-355B0A06E945}"/>
          </ac:graphicFrameMkLst>
        </pc:graphicFrameChg>
      </pc:sldChg>
    </pc:docChg>
  </pc:docChgLst>
  <pc:docChgLst>
    <pc:chgData name="Preston Moore" userId="ba2a6f943c9fe47b" providerId="Windows Live" clId="Web-{75EF8683-4028-4CC9-8C30-62DC1EA781BA}"/>
    <pc:docChg chg="addSld delSld modSld">
      <pc:chgData name="Preston Moore" userId="ba2a6f943c9fe47b" providerId="Windows Live" clId="Web-{75EF8683-4028-4CC9-8C30-62DC1EA781BA}" dt="2023-07-15T04:39:33.150" v="614" actId="14100"/>
      <pc:docMkLst>
        <pc:docMk/>
      </pc:docMkLst>
      <pc:sldChg chg="modSp del">
        <pc:chgData name="Preston Moore" userId="ba2a6f943c9fe47b" providerId="Windows Live" clId="Web-{75EF8683-4028-4CC9-8C30-62DC1EA781BA}" dt="2023-07-15T04:37:08.622" v="613"/>
        <pc:sldMkLst>
          <pc:docMk/>
          <pc:sldMk cId="1578726356" sldId="265"/>
        </pc:sldMkLst>
        <pc:spChg chg="mod">
          <ac:chgData name="Preston Moore" userId="ba2a6f943c9fe47b" providerId="Windows Live" clId="Web-{75EF8683-4028-4CC9-8C30-62DC1EA781BA}" dt="2023-07-15T04:22:34.784" v="521" actId="20577"/>
          <ac:spMkLst>
            <pc:docMk/>
            <pc:sldMk cId="1578726356" sldId="265"/>
            <ac:spMk id="5" creationId="{1B07C49E-AFFC-EC46-8930-E4D428F5F943}"/>
          </ac:spMkLst>
        </pc:spChg>
      </pc:sldChg>
      <pc:sldChg chg="addSp delSp modSp mod setBg">
        <pc:chgData name="Preston Moore" userId="ba2a6f943c9fe47b" providerId="Windows Live" clId="Web-{75EF8683-4028-4CC9-8C30-62DC1EA781BA}" dt="2023-07-15T04:28:03.827" v="538" actId="20577"/>
        <pc:sldMkLst>
          <pc:docMk/>
          <pc:sldMk cId="3865605948" sldId="269"/>
        </pc:sldMkLst>
        <pc:spChg chg="mod ord">
          <ac:chgData name="Preston Moore" userId="ba2a6f943c9fe47b" providerId="Windows Live" clId="Web-{75EF8683-4028-4CC9-8C30-62DC1EA781BA}" dt="2023-07-15T04:28:03.827" v="538" actId="20577"/>
          <ac:spMkLst>
            <pc:docMk/>
            <pc:sldMk cId="3865605948" sldId="269"/>
            <ac:spMk id="3" creationId="{373827F3-F386-AA4E-80ED-D86DEF8C158D}"/>
          </ac:spMkLst>
        </pc:spChg>
        <pc:spChg chg="mod">
          <ac:chgData name="Preston Moore" userId="ba2a6f943c9fe47b" providerId="Windows Live" clId="Web-{75EF8683-4028-4CC9-8C30-62DC1EA781BA}" dt="2023-07-15T04:27:48.560" v="533"/>
          <ac:spMkLst>
            <pc:docMk/>
            <pc:sldMk cId="3865605948" sldId="269"/>
            <ac:spMk id="4" creationId="{54F4FCC5-6E7E-4FF0-BE45-680EEC392C9F}"/>
          </ac:spMkLst>
        </pc:spChg>
        <pc:spChg chg="mod ord">
          <ac:chgData name="Preston Moore" userId="ba2a6f943c9fe47b" providerId="Windows Live" clId="Web-{75EF8683-4028-4CC9-8C30-62DC1EA781BA}" dt="2023-07-15T04:27:48.560" v="533"/>
          <ac:spMkLst>
            <pc:docMk/>
            <pc:sldMk cId="3865605948" sldId="269"/>
            <ac:spMk id="5" creationId="{31BF7889-073A-E045-A3F2-45D63BD0FDC0}"/>
          </ac:spMkLst>
        </pc:spChg>
        <pc:spChg chg="add del">
          <ac:chgData name="Preston Moore" userId="ba2a6f943c9fe47b" providerId="Windows Live" clId="Web-{75EF8683-4028-4CC9-8C30-62DC1EA781BA}" dt="2023-07-15T04:27:48.545" v="532"/>
          <ac:spMkLst>
            <pc:docMk/>
            <pc:sldMk cId="3865605948" sldId="269"/>
            <ac:spMk id="10" creationId="{66E48AFA-8884-4F68-A44F-D2C1E8609C5A}"/>
          </ac:spMkLst>
        </pc:spChg>
        <pc:spChg chg="add del">
          <ac:chgData name="Preston Moore" userId="ba2a6f943c9fe47b" providerId="Windows Live" clId="Web-{75EF8683-4028-4CC9-8C30-62DC1EA781BA}" dt="2023-07-15T04:27:48.545" v="532"/>
          <ac:spMkLst>
            <pc:docMk/>
            <pc:sldMk cId="3865605948" sldId="269"/>
            <ac:spMk id="12" creationId="{969D19A6-08CB-498C-93EC-3FFB021FC68A}"/>
          </ac:spMkLst>
        </pc:spChg>
        <pc:spChg chg="add">
          <ac:chgData name="Preston Moore" userId="ba2a6f943c9fe47b" providerId="Windows Live" clId="Web-{75EF8683-4028-4CC9-8C30-62DC1EA781BA}" dt="2023-07-15T04:27:48.560" v="533"/>
          <ac:spMkLst>
            <pc:docMk/>
            <pc:sldMk cId="3865605948" sldId="269"/>
            <ac:spMk id="14" creationId="{441CF7D6-A660-431A-B0BB-140A0D5556B6}"/>
          </ac:spMkLst>
        </pc:spChg>
        <pc:spChg chg="add">
          <ac:chgData name="Preston Moore" userId="ba2a6f943c9fe47b" providerId="Windows Live" clId="Web-{75EF8683-4028-4CC9-8C30-62DC1EA781BA}" dt="2023-07-15T04:27:48.560" v="533"/>
          <ac:spMkLst>
            <pc:docMk/>
            <pc:sldMk cId="3865605948" sldId="269"/>
            <ac:spMk id="15" creationId="{2550BE34-C2B8-49B8-8519-67A8CAD51AE9}"/>
          </ac:spMkLst>
        </pc:spChg>
        <pc:spChg chg="add">
          <ac:chgData name="Preston Moore" userId="ba2a6f943c9fe47b" providerId="Windows Live" clId="Web-{75EF8683-4028-4CC9-8C30-62DC1EA781BA}" dt="2023-07-15T04:27:48.560" v="533"/>
          <ac:spMkLst>
            <pc:docMk/>
            <pc:sldMk cId="3865605948" sldId="269"/>
            <ac:spMk id="16" creationId="{0570A85B-3810-4F95-97B0-CBF4CCDB381C}"/>
          </ac:spMkLst>
        </pc:spChg>
        <pc:spChg chg="add">
          <ac:chgData name="Preston Moore" userId="ba2a6f943c9fe47b" providerId="Windows Live" clId="Web-{75EF8683-4028-4CC9-8C30-62DC1EA781BA}" dt="2023-07-15T04:27:48.560" v="533"/>
          <ac:spMkLst>
            <pc:docMk/>
            <pc:sldMk cId="3865605948" sldId="269"/>
            <ac:spMk id="17" creationId="{A7457DD9-5A45-400A-AB4B-4B4EDECA25F1}"/>
          </ac:spMkLst>
        </pc:spChg>
        <pc:picChg chg="add mod">
          <ac:chgData name="Preston Moore" userId="ba2a6f943c9fe47b" providerId="Windows Live" clId="Web-{75EF8683-4028-4CC9-8C30-62DC1EA781BA}" dt="2023-07-15T04:27:48.560" v="533"/>
          <ac:picMkLst>
            <pc:docMk/>
            <pc:sldMk cId="3865605948" sldId="269"/>
            <ac:picMk id="2" creationId="{04B88B05-3D55-8DD6-8EE8-74BE801845B1}"/>
          </ac:picMkLst>
        </pc:picChg>
      </pc:sldChg>
      <pc:sldChg chg="modSp">
        <pc:chgData name="Preston Moore" userId="ba2a6f943c9fe47b" providerId="Windows Live" clId="Web-{75EF8683-4028-4CC9-8C30-62DC1EA781BA}" dt="2023-07-15T04:39:33.150" v="614" actId="14100"/>
        <pc:sldMkLst>
          <pc:docMk/>
          <pc:sldMk cId="981671777" sldId="296"/>
        </pc:sldMkLst>
        <pc:spChg chg="mod">
          <ac:chgData name="Preston Moore" userId="ba2a6f943c9fe47b" providerId="Windows Live" clId="Web-{75EF8683-4028-4CC9-8C30-62DC1EA781BA}" dt="2023-07-15T04:39:33.150" v="614" actId="14100"/>
          <ac:spMkLst>
            <pc:docMk/>
            <pc:sldMk cId="981671777" sldId="296"/>
            <ac:spMk id="5" creationId="{85D9F803-CDBC-C74C-AF1B-2B5937D1C241}"/>
          </ac:spMkLst>
        </pc:spChg>
      </pc:sldChg>
      <pc:sldChg chg="addSp modSp mod setBg">
        <pc:chgData name="Preston Moore" userId="ba2a6f943c9fe47b" providerId="Windows Live" clId="Web-{75EF8683-4028-4CC9-8C30-62DC1EA781BA}" dt="2023-07-15T04:29:03.316" v="545" actId="20577"/>
        <pc:sldMkLst>
          <pc:docMk/>
          <pc:sldMk cId="3869789237" sldId="304"/>
        </pc:sldMkLst>
        <pc:spChg chg="mod ord">
          <ac:chgData name="Preston Moore" userId="ba2a6f943c9fe47b" providerId="Windows Live" clId="Web-{75EF8683-4028-4CC9-8C30-62DC1EA781BA}" dt="2023-07-15T04:29:03.316" v="545" actId="20577"/>
          <ac:spMkLst>
            <pc:docMk/>
            <pc:sldMk cId="3869789237" sldId="304"/>
            <ac:spMk id="3" creationId="{373827F3-F386-AA4E-80ED-D86DEF8C158D}"/>
          </ac:spMkLst>
        </pc:spChg>
        <pc:spChg chg="mod">
          <ac:chgData name="Preston Moore" userId="ba2a6f943c9fe47b" providerId="Windows Live" clId="Web-{75EF8683-4028-4CC9-8C30-62DC1EA781BA}" dt="2023-07-15T04:28:46.503" v="540"/>
          <ac:spMkLst>
            <pc:docMk/>
            <pc:sldMk cId="3869789237" sldId="304"/>
            <ac:spMk id="4" creationId="{B6CCD949-E788-4375-9B07-478FA5684BC1}"/>
          </ac:spMkLst>
        </pc:spChg>
        <pc:spChg chg="mod ord">
          <ac:chgData name="Preston Moore" userId="ba2a6f943c9fe47b" providerId="Windows Live" clId="Web-{75EF8683-4028-4CC9-8C30-62DC1EA781BA}" dt="2023-07-15T04:28:46.503" v="540"/>
          <ac:spMkLst>
            <pc:docMk/>
            <pc:sldMk cId="3869789237" sldId="304"/>
            <ac:spMk id="5" creationId="{31BF7889-073A-E045-A3F2-45D63BD0FDC0}"/>
          </ac:spMkLst>
        </pc:spChg>
        <pc:spChg chg="add">
          <ac:chgData name="Preston Moore" userId="ba2a6f943c9fe47b" providerId="Windows Live" clId="Web-{75EF8683-4028-4CC9-8C30-62DC1EA781BA}" dt="2023-07-15T04:28:46.503" v="540"/>
          <ac:spMkLst>
            <pc:docMk/>
            <pc:sldMk cId="3869789237" sldId="304"/>
            <ac:spMk id="10" creationId="{32AEEBC8-9D30-42EF-95F2-386C2653FBF0}"/>
          </ac:spMkLst>
        </pc:spChg>
        <pc:spChg chg="add">
          <ac:chgData name="Preston Moore" userId="ba2a6f943c9fe47b" providerId="Windows Live" clId="Web-{75EF8683-4028-4CC9-8C30-62DC1EA781BA}" dt="2023-07-15T04:28:46.503" v="540"/>
          <ac:spMkLst>
            <pc:docMk/>
            <pc:sldMk cId="3869789237" sldId="304"/>
            <ac:spMk id="12" creationId="{3529E97A-97C3-40EA-8A04-5C02398D568F}"/>
          </ac:spMkLst>
        </pc:spChg>
        <pc:spChg chg="add">
          <ac:chgData name="Preston Moore" userId="ba2a6f943c9fe47b" providerId="Windows Live" clId="Web-{75EF8683-4028-4CC9-8C30-62DC1EA781BA}" dt="2023-07-15T04:28:46.503" v="540"/>
          <ac:spMkLst>
            <pc:docMk/>
            <pc:sldMk cId="3869789237" sldId="304"/>
            <ac:spMk id="14" creationId="{59FA8C2E-A5A7-4490-927A-7CD58343EDBB}"/>
          </ac:spMkLst>
        </pc:spChg>
        <pc:picChg chg="add mod">
          <ac:chgData name="Preston Moore" userId="ba2a6f943c9fe47b" providerId="Windows Live" clId="Web-{75EF8683-4028-4CC9-8C30-62DC1EA781BA}" dt="2023-07-15T04:28:54.050" v="542" actId="1076"/>
          <ac:picMkLst>
            <pc:docMk/>
            <pc:sldMk cId="3869789237" sldId="304"/>
            <ac:picMk id="2" creationId="{7A10B4E0-6DD6-58EE-24E8-DA9C52B15B3C}"/>
          </ac:picMkLst>
        </pc:picChg>
      </pc:sldChg>
      <pc:sldChg chg="addSp delSp modSp mod setBg">
        <pc:chgData name="Preston Moore" userId="ba2a6f943c9fe47b" providerId="Windows Live" clId="Web-{75EF8683-4028-4CC9-8C30-62DC1EA781BA}" dt="2023-07-15T04:29:49.508" v="555"/>
        <pc:sldMkLst>
          <pc:docMk/>
          <pc:sldMk cId="80090182" sldId="305"/>
        </pc:sldMkLst>
        <pc:spChg chg="mod ord">
          <ac:chgData name="Preston Moore" userId="ba2a6f943c9fe47b" providerId="Windows Live" clId="Web-{75EF8683-4028-4CC9-8C30-62DC1EA781BA}" dt="2023-07-15T04:29:49.508" v="555"/>
          <ac:spMkLst>
            <pc:docMk/>
            <pc:sldMk cId="80090182" sldId="305"/>
            <ac:spMk id="3" creationId="{373827F3-F386-AA4E-80ED-D86DEF8C158D}"/>
          </ac:spMkLst>
        </pc:spChg>
        <pc:spChg chg="mod">
          <ac:chgData name="Preston Moore" userId="ba2a6f943c9fe47b" providerId="Windows Live" clId="Web-{75EF8683-4028-4CC9-8C30-62DC1EA781BA}" dt="2023-07-15T04:29:49.508" v="555"/>
          <ac:spMkLst>
            <pc:docMk/>
            <pc:sldMk cId="80090182" sldId="305"/>
            <ac:spMk id="4" creationId="{D4811A61-F7FB-4B19-9ED1-E0E2554A5BE8}"/>
          </ac:spMkLst>
        </pc:spChg>
        <pc:spChg chg="mod ord">
          <ac:chgData name="Preston Moore" userId="ba2a6f943c9fe47b" providerId="Windows Live" clId="Web-{75EF8683-4028-4CC9-8C30-62DC1EA781BA}" dt="2023-07-15T04:29:49.508" v="555"/>
          <ac:spMkLst>
            <pc:docMk/>
            <pc:sldMk cId="80090182" sldId="305"/>
            <ac:spMk id="5" creationId="{31BF7889-073A-E045-A3F2-45D63BD0FDC0}"/>
          </ac:spMkLst>
        </pc:spChg>
        <pc:spChg chg="add del">
          <ac:chgData name="Preston Moore" userId="ba2a6f943c9fe47b" providerId="Windows Live" clId="Web-{75EF8683-4028-4CC9-8C30-62DC1EA781BA}" dt="2023-07-15T04:29:49.508" v="555"/>
          <ac:spMkLst>
            <pc:docMk/>
            <pc:sldMk cId="80090182" sldId="305"/>
            <ac:spMk id="10" creationId="{2C9A9DA9-7DC8-488B-A882-123947B0F3D9}"/>
          </ac:spMkLst>
        </pc:spChg>
        <pc:spChg chg="add del">
          <ac:chgData name="Preston Moore" userId="ba2a6f943c9fe47b" providerId="Windows Live" clId="Web-{75EF8683-4028-4CC9-8C30-62DC1EA781BA}" dt="2023-07-15T04:29:49.508" v="555"/>
          <ac:spMkLst>
            <pc:docMk/>
            <pc:sldMk cId="80090182" sldId="305"/>
            <ac:spMk id="12" creationId="{57F6BDD4-E066-4008-8011-6CC31AEB4556}"/>
          </ac:spMkLst>
        </pc:spChg>
        <pc:spChg chg="add del">
          <ac:chgData name="Preston Moore" userId="ba2a6f943c9fe47b" providerId="Windows Live" clId="Web-{75EF8683-4028-4CC9-8C30-62DC1EA781BA}" dt="2023-07-15T04:29:49.508" v="555"/>
          <ac:spMkLst>
            <pc:docMk/>
            <pc:sldMk cId="80090182" sldId="305"/>
            <ac:spMk id="14" creationId="{2711A8FB-68FC-45FC-B01E-38F809E2D439}"/>
          </ac:spMkLst>
        </pc:spChg>
        <pc:spChg chg="add del">
          <ac:chgData name="Preston Moore" userId="ba2a6f943c9fe47b" providerId="Windows Live" clId="Web-{75EF8683-4028-4CC9-8C30-62DC1EA781BA}" dt="2023-07-15T04:29:49.508" v="555"/>
          <ac:spMkLst>
            <pc:docMk/>
            <pc:sldMk cId="80090182" sldId="305"/>
            <ac:spMk id="16" creationId="{2A865FE3-5FC9-4049-87CF-30019C46C0F5}"/>
          </ac:spMkLst>
        </pc:spChg>
        <pc:spChg chg="add del">
          <ac:chgData name="Preston Moore" userId="ba2a6f943c9fe47b" providerId="Windows Live" clId="Web-{75EF8683-4028-4CC9-8C30-62DC1EA781BA}" dt="2023-07-15T04:29:46.617" v="552"/>
          <ac:spMkLst>
            <pc:docMk/>
            <pc:sldMk cId="80090182" sldId="305"/>
            <ac:spMk id="21" creationId="{9AA72BD9-2C5A-4EDC-931F-5AA08EACA0F3}"/>
          </ac:spMkLst>
        </pc:spChg>
        <pc:spChg chg="add del">
          <ac:chgData name="Preston Moore" userId="ba2a6f943c9fe47b" providerId="Windows Live" clId="Web-{75EF8683-4028-4CC9-8C30-62DC1EA781BA}" dt="2023-07-15T04:29:46.617" v="552"/>
          <ac:spMkLst>
            <pc:docMk/>
            <pc:sldMk cId="80090182" sldId="305"/>
            <ac:spMk id="23" creationId="{DD3981AC-7B61-4947-BCF3-F7AA7FA385B9}"/>
          </ac:spMkLst>
        </pc:spChg>
        <pc:spChg chg="add del">
          <ac:chgData name="Preston Moore" userId="ba2a6f943c9fe47b" providerId="Windows Live" clId="Web-{75EF8683-4028-4CC9-8C30-62DC1EA781BA}" dt="2023-07-15T04:29:46.617" v="552"/>
          <ac:spMkLst>
            <pc:docMk/>
            <pc:sldMk cId="80090182" sldId="305"/>
            <ac:spMk id="25" creationId="{55D4142C-5077-457F-A6AD-3FECFDB39685}"/>
          </ac:spMkLst>
        </pc:spChg>
        <pc:spChg chg="add del">
          <ac:chgData name="Preston Moore" userId="ba2a6f943c9fe47b" providerId="Windows Live" clId="Web-{75EF8683-4028-4CC9-8C30-62DC1EA781BA}" dt="2023-07-15T04:29:46.617" v="552"/>
          <ac:spMkLst>
            <pc:docMk/>
            <pc:sldMk cId="80090182" sldId="305"/>
            <ac:spMk id="27" creationId="{7A5F0580-5EE9-419F-96EE-B6529EF6E7D0}"/>
          </ac:spMkLst>
        </pc:spChg>
        <pc:spChg chg="add del">
          <ac:chgData name="Preston Moore" userId="ba2a6f943c9fe47b" providerId="Windows Live" clId="Web-{75EF8683-4028-4CC9-8C30-62DC1EA781BA}" dt="2023-07-15T04:29:49.492" v="554"/>
          <ac:spMkLst>
            <pc:docMk/>
            <pc:sldMk cId="80090182" sldId="305"/>
            <ac:spMk id="29" creationId="{7A5F0580-5EE9-419F-96EE-B6529EF6E7D0}"/>
          </ac:spMkLst>
        </pc:spChg>
        <pc:spChg chg="add del">
          <ac:chgData name="Preston Moore" userId="ba2a6f943c9fe47b" providerId="Windows Live" clId="Web-{75EF8683-4028-4CC9-8C30-62DC1EA781BA}" dt="2023-07-15T04:29:49.492" v="554"/>
          <ac:spMkLst>
            <pc:docMk/>
            <pc:sldMk cId="80090182" sldId="305"/>
            <ac:spMk id="30" creationId="{0288C6B4-AFC3-407F-A595-EFFD38D4CCAF}"/>
          </ac:spMkLst>
        </pc:spChg>
        <pc:spChg chg="add del">
          <ac:chgData name="Preston Moore" userId="ba2a6f943c9fe47b" providerId="Windows Live" clId="Web-{75EF8683-4028-4CC9-8C30-62DC1EA781BA}" dt="2023-07-15T04:29:49.492" v="554"/>
          <ac:spMkLst>
            <pc:docMk/>
            <pc:sldMk cId="80090182" sldId="305"/>
            <ac:spMk id="31" creationId="{CF236821-17FE-429B-8D2C-08E13A64EA40}"/>
          </ac:spMkLst>
        </pc:spChg>
        <pc:spChg chg="add del">
          <ac:chgData name="Preston Moore" userId="ba2a6f943c9fe47b" providerId="Windows Live" clId="Web-{75EF8683-4028-4CC9-8C30-62DC1EA781BA}" dt="2023-07-15T04:29:49.492" v="554"/>
          <ac:spMkLst>
            <pc:docMk/>
            <pc:sldMk cId="80090182" sldId="305"/>
            <ac:spMk id="32" creationId="{C0BDBCD2-E081-43AB-9119-C55465E59757}"/>
          </ac:spMkLst>
        </pc:spChg>
        <pc:spChg chg="add del">
          <ac:chgData name="Preston Moore" userId="ba2a6f943c9fe47b" providerId="Windows Live" clId="Web-{75EF8683-4028-4CC9-8C30-62DC1EA781BA}" dt="2023-07-15T04:29:49.492" v="554"/>
          <ac:spMkLst>
            <pc:docMk/>
            <pc:sldMk cId="80090182" sldId="305"/>
            <ac:spMk id="33" creationId="{98E79BE4-34FE-485A-98A5-92CE8F7C4743}"/>
          </ac:spMkLst>
        </pc:spChg>
        <pc:spChg chg="add">
          <ac:chgData name="Preston Moore" userId="ba2a6f943c9fe47b" providerId="Windows Live" clId="Web-{75EF8683-4028-4CC9-8C30-62DC1EA781BA}" dt="2023-07-15T04:29:49.508" v="555"/>
          <ac:spMkLst>
            <pc:docMk/>
            <pc:sldMk cId="80090182" sldId="305"/>
            <ac:spMk id="35" creationId="{2B97F24A-32CE-4C1C-A50D-3016B394DCFB}"/>
          </ac:spMkLst>
        </pc:spChg>
        <pc:spChg chg="add">
          <ac:chgData name="Preston Moore" userId="ba2a6f943c9fe47b" providerId="Windows Live" clId="Web-{75EF8683-4028-4CC9-8C30-62DC1EA781BA}" dt="2023-07-15T04:29:49.508" v="555"/>
          <ac:spMkLst>
            <pc:docMk/>
            <pc:sldMk cId="80090182" sldId="305"/>
            <ac:spMk id="36" creationId="{CD8B4F24-440B-49E9-B85D-733523DC064B}"/>
          </ac:spMkLst>
        </pc:spChg>
        <pc:picChg chg="add mod ord">
          <ac:chgData name="Preston Moore" userId="ba2a6f943c9fe47b" providerId="Windows Live" clId="Web-{75EF8683-4028-4CC9-8C30-62DC1EA781BA}" dt="2023-07-15T04:29:49.508" v="555"/>
          <ac:picMkLst>
            <pc:docMk/>
            <pc:sldMk cId="80090182" sldId="305"/>
            <ac:picMk id="2" creationId="{47C0963D-6C07-CB4D-D835-6850B12F2934}"/>
          </ac:picMkLst>
        </pc:picChg>
      </pc:sldChg>
      <pc:sldChg chg="addSp delSp modSp mod setBg">
        <pc:chgData name="Preston Moore" userId="ba2a6f943c9fe47b" providerId="Windows Live" clId="Web-{75EF8683-4028-4CC9-8C30-62DC1EA781BA}" dt="2023-07-15T04:34:43.344" v="603" actId="1076"/>
        <pc:sldMkLst>
          <pc:docMk/>
          <pc:sldMk cId="3145340593" sldId="306"/>
        </pc:sldMkLst>
        <pc:spChg chg="mod ord">
          <ac:chgData name="Preston Moore" userId="ba2a6f943c9fe47b" providerId="Windows Live" clId="Web-{75EF8683-4028-4CC9-8C30-62DC1EA781BA}" dt="2023-07-15T04:34:43.344" v="603" actId="1076"/>
          <ac:spMkLst>
            <pc:docMk/>
            <pc:sldMk cId="3145340593" sldId="306"/>
            <ac:spMk id="3" creationId="{373827F3-F386-AA4E-80ED-D86DEF8C158D}"/>
          </ac:spMkLst>
        </pc:spChg>
        <pc:spChg chg="mod ord">
          <ac:chgData name="Preston Moore" userId="ba2a6f943c9fe47b" providerId="Windows Live" clId="Web-{75EF8683-4028-4CC9-8C30-62DC1EA781BA}" dt="2023-07-15T04:34:38.844" v="601" actId="14100"/>
          <ac:spMkLst>
            <pc:docMk/>
            <pc:sldMk cId="3145340593" sldId="306"/>
            <ac:spMk id="4" creationId="{AFE7D9E4-306D-49E3-9AC4-15D566FC72AD}"/>
          </ac:spMkLst>
        </pc:spChg>
        <pc:spChg chg="mod ord">
          <ac:chgData name="Preston Moore" userId="ba2a6f943c9fe47b" providerId="Windows Live" clId="Web-{75EF8683-4028-4CC9-8C30-62DC1EA781BA}" dt="2023-07-15T04:31:35.423" v="569"/>
          <ac:spMkLst>
            <pc:docMk/>
            <pc:sldMk cId="3145340593" sldId="306"/>
            <ac:spMk id="5" creationId="{31BF7889-073A-E045-A3F2-45D63BD0FDC0}"/>
          </ac:spMkLst>
        </pc:spChg>
        <pc:spChg chg="add">
          <ac:chgData name="Preston Moore" userId="ba2a6f943c9fe47b" providerId="Windows Live" clId="Web-{75EF8683-4028-4CC9-8C30-62DC1EA781BA}" dt="2023-07-15T04:31:35.423" v="569"/>
          <ac:spMkLst>
            <pc:docMk/>
            <pc:sldMk cId="3145340593" sldId="306"/>
            <ac:spMk id="10" creationId="{2550BE34-C2B8-49B8-8519-67A8CAD51AE9}"/>
          </ac:spMkLst>
        </pc:spChg>
        <pc:spChg chg="add">
          <ac:chgData name="Preston Moore" userId="ba2a6f943c9fe47b" providerId="Windows Live" clId="Web-{75EF8683-4028-4CC9-8C30-62DC1EA781BA}" dt="2023-07-15T04:31:35.423" v="569"/>
          <ac:spMkLst>
            <pc:docMk/>
            <pc:sldMk cId="3145340593" sldId="306"/>
            <ac:spMk id="12" creationId="{A7457DD9-5A45-400A-AB4B-4B4EDECA25F1}"/>
          </ac:spMkLst>
        </pc:spChg>
        <pc:spChg chg="add">
          <ac:chgData name="Preston Moore" userId="ba2a6f943c9fe47b" providerId="Windows Live" clId="Web-{75EF8683-4028-4CC9-8C30-62DC1EA781BA}" dt="2023-07-15T04:31:35.423" v="569"/>
          <ac:spMkLst>
            <pc:docMk/>
            <pc:sldMk cId="3145340593" sldId="306"/>
            <ac:spMk id="14" creationId="{441CF7D6-A660-431A-B0BB-140A0D5556B6}"/>
          </ac:spMkLst>
        </pc:spChg>
        <pc:spChg chg="add">
          <ac:chgData name="Preston Moore" userId="ba2a6f943c9fe47b" providerId="Windows Live" clId="Web-{75EF8683-4028-4CC9-8C30-62DC1EA781BA}" dt="2023-07-15T04:31:35.423" v="569"/>
          <ac:spMkLst>
            <pc:docMk/>
            <pc:sldMk cId="3145340593" sldId="306"/>
            <ac:spMk id="16" creationId="{0570A85B-3810-4F95-97B0-CBF4CCDB381C}"/>
          </ac:spMkLst>
        </pc:spChg>
        <pc:picChg chg="add mod">
          <ac:chgData name="Preston Moore" userId="ba2a6f943c9fe47b" providerId="Windows Live" clId="Web-{75EF8683-4028-4CC9-8C30-62DC1EA781BA}" dt="2023-07-15T04:32:06.753" v="580"/>
          <ac:picMkLst>
            <pc:docMk/>
            <pc:sldMk cId="3145340593" sldId="306"/>
            <ac:picMk id="2" creationId="{5D73B4FB-5156-AB8F-33C6-DDC93A6855A4}"/>
          </ac:picMkLst>
        </pc:picChg>
        <pc:picChg chg="add del mod">
          <ac:chgData name="Preston Moore" userId="ba2a6f943c9fe47b" providerId="Windows Live" clId="Web-{75EF8683-4028-4CC9-8C30-62DC1EA781BA}" dt="2023-07-15T04:32:48.194" v="583"/>
          <ac:picMkLst>
            <pc:docMk/>
            <pc:sldMk cId="3145340593" sldId="306"/>
            <ac:picMk id="6" creationId="{19B0D5C4-F451-D774-1648-84F27EE40B0A}"/>
          </ac:picMkLst>
        </pc:picChg>
        <pc:picChg chg="add del mod">
          <ac:chgData name="Preston Moore" userId="ba2a6f943c9fe47b" providerId="Windows Live" clId="Web-{75EF8683-4028-4CC9-8C30-62DC1EA781BA}" dt="2023-07-15T04:33:15.743" v="586"/>
          <ac:picMkLst>
            <pc:docMk/>
            <pc:sldMk cId="3145340593" sldId="306"/>
            <ac:picMk id="7" creationId="{DC8FE92A-5B4F-BF92-9908-719948B4EDF0}"/>
          </ac:picMkLst>
        </pc:picChg>
      </pc:sldChg>
      <pc:sldChg chg="addSp delSp modSp mod setBg">
        <pc:chgData name="Preston Moore" userId="ba2a6f943c9fe47b" providerId="Windows Live" clId="Web-{75EF8683-4028-4CC9-8C30-62DC1EA781BA}" dt="2023-07-15T04:31:06.108" v="567" actId="1076"/>
        <pc:sldMkLst>
          <pc:docMk/>
          <pc:sldMk cId="1106727586" sldId="307"/>
        </pc:sldMkLst>
        <pc:spChg chg="mod ord">
          <ac:chgData name="Preston Moore" userId="ba2a6f943c9fe47b" providerId="Windows Live" clId="Web-{75EF8683-4028-4CC9-8C30-62DC1EA781BA}" dt="2023-07-15T04:30:58.576" v="565"/>
          <ac:spMkLst>
            <pc:docMk/>
            <pc:sldMk cId="1106727586" sldId="307"/>
            <ac:spMk id="3" creationId="{373827F3-F386-AA4E-80ED-D86DEF8C158D}"/>
          </ac:spMkLst>
        </pc:spChg>
        <pc:spChg chg="mod">
          <ac:chgData name="Preston Moore" userId="ba2a6f943c9fe47b" providerId="Windows Live" clId="Web-{75EF8683-4028-4CC9-8C30-62DC1EA781BA}" dt="2023-07-15T04:30:58.576" v="565"/>
          <ac:spMkLst>
            <pc:docMk/>
            <pc:sldMk cId="1106727586" sldId="307"/>
            <ac:spMk id="4" creationId="{021C109C-C017-4D19-928F-AED25AC30125}"/>
          </ac:spMkLst>
        </pc:spChg>
        <pc:spChg chg="mod ord">
          <ac:chgData name="Preston Moore" userId="ba2a6f943c9fe47b" providerId="Windows Live" clId="Web-{75EF8683-4028-4CC9-8C30-62DC1EA781BA}" dt="2023-07-15T04:30:58.576" v="565"/>
          <ac:spMkLst>
            <pc:docMk/>
            <pc:sldMk cId="1106727586" sldId="307"/>
            <ac:spMk id="5" creationId="{31BF7889-073A-E045-A3F2-45D63BD0FDC0}"/>
          </ac:spMkLst>
        </pc:spChg>
        <pc:spChg chg="add del">
          <ac:chgData name="Preston Moore" userId="ba2a6f943c9fe47b" providerId="Windows Live" clId="Web-{75EF8683-4028-4CC9-8C30-62DC1EA781BA}" dt="2023-07-15T04:30:58.576" v="565"/>
          <ac:spMkLst>
            <pc:docMk/>
            <pc:sldMk cId="1106727586" sldId="307"/>
            <ac:spMk id="10" creationId="{32AEEBC8-9D30-42EF-95F2-386C2653FBF0}"/>
          </ac:spMkLst>
        </pc:spChg>
        <pc:spChg chg="add del">
          <ac:chgData name="Preston Moore" userId="ba2a6f943c9fe47b" providerId="Windows Live" clId="Web-{75EF8683-4028-4CC9-8C30-62DC1EA781BA}" dt="2023-07-15T04:30:58.576" v="565"/>
          <ac:spMkLst>
            <pc:docMk/>
            <pc:sldMk cId="1106727586" sldId="307"/>
            <ac:spMk id="12" creationId="{3529E97A-97C3-40EA-8A04-5C02398D568F}"/>
          </ac:spMkLst>
        </pc:spChg>
        <pc:spChg chg="add del">
          <ac:chgData name="Preston Moore" userId="ba2a6f943c9fe47b" providerId="Windows Live" clId="Web-{75EF8683-4028-4CC9-8C30-62DC1EA781BA}" dt="2023-07-15T04:30:58.576" v="565"/>
          <ac:spMkLst>
            <pc:docMk/>
            <pc:sldMk cId="1106727586" sldId="307"/>
            <ac:spMk id="14" creationId="{59FA8C2E-A5A7-4490-927A-7CD58343EDBB}"/>
          </ac:spMkLst>
        </pc:spChg>
        <pc:spChg chg="add">
          <ac:chgData name="Preston Moore" userId="ba2a6f943c9fe47b" providerId="Windows Live" clId="Web-{75EF8683-4028-4CC9-8C30-62DC1EA781BA}" dt="2023-07-15T04:30:58.576" v="565"/>
          <ac:spMkLst>
            <pc:docMk/>
            <pc:sldMk cId="1106727586" sldId="307"/>
            <ac:spMk id="19" creationId="{D7A453D2-15D8-4403-815F-291FA16340D9}"/>
          </ac:spMkLst>
        </pc:spChg>
        <pc:spChg chg="add">
          <ac:chgData name="Preston Moore" userId="ba2a6f943c9fe47b" providerId="Windows Live" clId="Web-{75EF8683-4028-4CC9-8C30-62DC1EA781BA}" dt="2023-07-15T04:30:58.576" v="565"/>
          <ac:spMkLst>
            <pc:docMk/>
            <pc:sldMk cId="1106727586" sldId="307"/>
            <ac:spMk id="21" creationId="{8161EA6B-09CA-445B-AB0D-8DF76FA92DEF}"/>
          </ac:spMkLst>
        </pc:spChg>
        <pc:spChg chg="add">
          <ac:chgData name="Preston Moore" userId="ba2a6f943c9fe47b" providerId="Windows Live" clId="Web-{75EF8683-4028-4CC9-8C30-62DC1EA781BA}" dt="2023-07-15T04:30:58.576" v="565"/>
          <ac:spMkLst>
            <pc:docMk/>
            <pc:sldMk cId="1106727586" sldId="307"/>
            <ac:spMk id="31" creationId="{B8114C98-A349-4111-A123-E8EAB86ABE30}"/>
          </ac:spMkLst>
        </pc:spChg>
        <pc:spChg chg="add">
          <ac:chgData name="Preston Moore" userId="ba2a6f943c9fe47b" providerId="Windows Live" clId="Web-{75EF8683-4028-4CC9-8C30-62DC1EA781BA}" dt="2023-07-15T04:30:58.576" v="565"/>
          <ac:spMkLst>
            <pc:docMk/>
            <pc:sldMk cId="1106727586" sldId="307"/>
            <ac:spMk id="39" creationId="{E2D3D3F2-ABBB-4453-B1C5-1BEBF7E4DD56}"/>
          </ac:spMkLst>
        </pc:spChg>
        <pc:spChg chg="add">
          <ac:chgData name="Preston Moore" userId="ba2a6f943c9fe47b" providerId="Windows Live" clId="Web-{75EF8683-4028-4CC9-8C30-62DC1EA781BA}" dt="2023-07-15T04:30:58.576" v="565"/>
          <ac:spMkLst>
            <pc:docMk/>
            <pc:sldMk cId="1106727586" sldId="307"/>
            <ac:spMk id="53" creationId="{773AEA78-C03B-40B7-9D11-DC022119D577}"/>
          </ac:spMkLst>
        </pc:spChg>
        <pc:grpChg chg="add">
          <ac:chgData name="Preston Moore" userId="ba2a6f943c9fe47b" providerId="Windows Live" clId="Web-{75EF8683-4028-4CC9-8C30-62DC1EA781BA}" dt="2023-07-15T04:30:58.576" v="565"/>
          <ac:grpSpMkLst>
            <pc:docMk/>
            <pc:sldMk cId="1106727586" sldId="307"/>
            <ac:grpSpMk id="23" creationId="{913B067F-3154-4968-A886-DF93A787EC44}"/>
          </ac:grpSpMkLst>
        </pc:grpChg>
        <pc:grpChg chg="add">
          <ac:chgData name="Preston Moore" userId="ba2a6f943c9fe47b" providerId="Windows Live" clId="Web-{75EF8683-4028-4CC9-8C30-62DC1EA781BA}" dt="2023-07-15T04:30:58.576" v="565"/>
          <ac:grpSpMkLst>
            <pc:docMk/>
            <pc:sldMk cId="1106727586" sldId="307"/>
            <ac:grpSpMk id="33" creationId="{670FB431-AE18-414D-92F4-1D12D1991152}"/>
          </ac:grpSpMkLst>
        </pc:grpChg>
        <pc:grpChg chg="add">
          <ac:chgData name="Preston Moore" userId="ba2a6f943c9fe47b" providerId="Windows Live" clId="Web-{75EF8683-4028-4CC9-8C30-62DC1EA781BA}" dt="2023-07-15T04:30:58.576" v="565"/>
          <ac:grpSpMkLst>
            <pc:docMk/>
            <pc:sldMk cId="1106727586" sldId="307"/>
            <ac:grpSpMk id="41" creationId="{8214E4A5-A0D2-42C4-8D14-D2A7E495F041}"/>
          </ac:grpSpMkLst>
        </pc:grpChg>
        <pc:grpChg chg="add">
          <ac:chgData name="Preston Moore" userId="ba2a6f943c9fe47b" providerId="Windows Live" clId="Web-{75EF8683-4028-4CC9-8C30-62DC1EA781BA}" dt="2023-07-15T04:30:58.576" v="565"/>
          <ac:grpSpMkLst>
            <pc:docMk/>
            <pc:sldMk cId="1106727586" sldId="307"/>
            <ac:grpSpMk id="47" creationId="{1F4E1649-4D1F-4A91-AF97-A254BFDD524D}"/>
          </ac:grpSpMkLst>
        </pc:grpChg>
        <pc:picChg chg="add mod">
          <ac:chgData name="Preston Moore" userId="ba2a6f943c9fe47b" providerId="Windows Live" clId="Web-{75EF8683-4028-4CC9-8C30-62DC1EA781BA}" dt="2023-07-15T04:31:06.108" v="567" actId="1076"/>
          <ac:picMkLst>
            <pc:docMk/>
            <pc:sldMk cId="1106727586" sldId="307"/>
            <ac:picMk id="2" creationId="{9770389E-BBA3-D2A8-5989-7816E8483082}"/>
          </ac:picMkLst>
        </pc:picChg>
      </pc:sldChg>
      <pc:sldChg chg="addSp modSp">
        <pc:chgData name="Preston Moore" userId="ba2a6f943c9fe47b" providerId="Windows Live" clId="Web-{75EF8683-4028-4CC9-8C30-62DC1EA781BA}" dt="2023-07-15T04:35:37.599" v="612"/>
        <pc:sldMkLst>
          <pc:docMk/>
          <pc:sldMk cId="706594483" sldId="308"/>
        </pc:sldMkLst>
        <pc:spChg chg="mod">
          <ac:chgData name="Preston Moore" userId="ba2a6f943c9fe47b" providerId="Windows Live" clId="Web-{75EF8683-4028-4CC9-8C30-62DC1EA781BA}" dt="2023-07-15T04:35:37.599" v="612"/>
          <ac:spMkLst>
            <pc:docMk/>
            <pc:sldMk cId="706594483" sldId="308"/>
            <ac:spMk id="3" creationId="{373827F3-F386-AA4E-80ED-D86DEF8C158D}"/>
          </ac:spMkLst>
        </pc:spChg>
        <pc:picChg chg="add mod">
          <ac:chgData name="Preston Moore" userId="ba2a6f943c9fe47b" providerId="Windows Live" clId="Web-{75EF8683-4028-4CC9-8C30-62DC1EA781BA}" dt="2023-07-15T04:35:24.863" v="610" actId="1076"/>
          <ac:picMkLst>
            <pc:docMk/>
            <pc:sldMk cId="706594483" sldId="308"/>
            <ac:picMk id="2" creationId="{3EDC4422-91A0-1443-03B0-563F59CD3F74}"/>
          </ac:picMkLst>
        </pc:picChg>
      </pc:sldChg>
      <pc:sldChg chg="addSp modSp">
        <pc:chgData name="Preston Moore" userId="ba2a6f943c9fe47b" providerId="Windows Live" clId="Web-{75EF8683-4028-4CC9-8C30-62DC1EA781BA}" dt="2023-07-15T04:20:11.320" v="423" actId="1076"/>
        <pc:sldMkLst>
          <pc:docMk/>
          <pc:sldMk cId="2790259574" sldId="348"/>
        </pc:sldMkLst>
        <pc:spChg chg="mod">
          <ac:chgData name="Preston Moore" userId="ba2a6f943c9fe47b" providerId="Windows Live" clId="Web-{75EF8683-4028-4CC9-8C30-62DC1EA781BA}" dt="2023-07-15T04:19:23.066" v="403" actId="1076"/>
          <ac:spMkLst>
            <pc:docMk/>
            <pc:sldMk cId="2790259574" sldId="348"/>
            <ac:spMk id="2" creationId="{89BAD8CC-CC00-2F24-A630-82379880B645}"/>
          </ac:spMkLst>
        </pc:spChg>
        <pc:spChg chg="add mod">
          <ac:chgData name="Preston Moore" userId="ba2a6f943c9fe47b" providerId="Windows Live" clId="Web-{75EF8683-4028-4CC9-8C30-62DC1EA781BA}" dt="2023-07-15T04:20:11.320" v="423" actId="1076"/>
          <ac:spMkLst>
            <pc:docMk/>
            <pc:sldMk cId="2790259574" sldId="348"/>
            <ac:spMk id="6" creationId="{6D7474B8-C5C1-FA92-58A6-4BA2E761E412}"/>
          </ac:spMkLst>
        </pc:spChg>
      </pc:sldChg>
      <pc:sldChg chg="new del">
        <pc:chgData name="Preston Moore" userId="ba2a6f943c9fe47b" providerId="Windows Live" clId="Web-{75EF8683-4028-4CC9-8C30-62DC1EA781BA}" dt="2023-07-15T04:22:52.848" v="525"/>
        <pc:sldMkLst>
          <pc:docMk/>
          <pc:sldMk cId="3727086010" sldId="349"/>
        </pc:sldMkLst>
      </pc:sldChg>
      <pc:sldChg chg="add replId">
        <pc:chgData name="Preston Moore" userId="ba2a6f943c9fe47b" providerId="Windows Live" clId="Web-{75EF8683-4028-4CC9-8C30-62DC1EA781BA}" dt="2023-07-15T04:22:57.021" v="526"/>
        <pc:sldMkLst>
          <pc:docMk/>
          <pc:sldMk cId="3816613830" sldId="349"/>
        </pc:sldMkLst>
      </pc:sldChg>
      <pc:sldChg chg="add del replId">
        <pc:chgData name="Preston Moore" userId="ba2a6f943c9fe47b" providerId="Windows Live" clId="Web-{75EF8683-4028-4CC9-8C30-62DC1EA781BA}" dt="2023-07-15T04:22:51.817" v="524"/>
        <pc:sldMkLst>
          <pc:docMk/>
          <pc:sldMk cId="2640977261" sldId="350"/>
        </pc:sldMkLst>
      </pc:sldChg>
    </pc:docChg>
  </pc:docChgLst>
  <pc:docChgLst>
    <pc:chgData name="Preston Moore" userId="ba2a6f943c9fe47b" providerId="Windows Live" clId="Web-{C947796A-D913-410A-BE4B-0D2EF0818209}"/>
    <pc:docChg chg="addSld modSld">
      <pc:chgData name="Preston Moore" userId="ba2a6f943c9fe47b" providerId="Windows Live" clId="Web-{C947796A-D913-410A-BE4B-0D2EF0818209}" dt="2023-07-15T22:24:15.829" v="376" actId="20577"/>
      <pc:docMkLst>
        <pc:docMk/>
      </pc:docMkLst>
      <pc:sldChg chg="modSp">
        <pc:chgData name="Preston Moore" userId="ba2a6f943c9fe47b" providerId="Windows Live" clId="Web-{C947796A-D913-410A-BE4B-0D2EF0818209}" dt="2023-07-15T22:08:15.241" v="135" actId="20577"/>
        <pc:sldMkLst>
          <pc:docMk/>
          <pc:sldMk cId="148114319" sldId="276"/>
        </pc:sldMkLst>
        <pc:spChg chg="mod">
          <ac:chgData name="Preston Moore" userId="ba2a6f943c9fe47b" providerId="Windows Live" clId="Web-{C947796A-D913-410A-BE4B-0D2EF0818209}" dt="2023-07-15T22:08:15.241" v="135" actId="20577"/>
          <ac:spMkLst>
            <pc:docMk/>
            <pc:sldMk cId="148114319" sldId="276"/>
            <ac:spMk id="5" creationId="{1B07C49E-AFFC-EC46-8930-E4D428F5F943}"/>
          </ac:spMkLst>
        </pc:spChg>
      </pc:sldChg>
      <pc:sldChg chg="modSp">
        <pc:chgData name="Preston Moore" userId="ba2a6f943c9fe47b" providerId="Windows Live" clId="Web-{C947796A-D913-410A-BE4B-0D2EF0818209}" dt="2023-07-15T22:24:15.829" v="376" actId="20577"/>
        <pc:sldMkLst>
          <pc:docMk/>
          <pc:sldMk cId="334532777" sldId="303"/>
        </pc:sldMkLst>
        <pc:spChg chg="mod">
          <ac:chgData name="Preston Moore" userId="ba2a6f943c9fe47b" providerId="Windows Live" clId="Web-{C947796A-D913-410A-BE4B-0D2EF0818209}" dt="2023-07-15T22:24:15.829" v="376" actId="20577"/>
          <ac:spMkLst>
            <pc:docMk/>
            <pc:sldMk cId="334532777" sldId="303"/>
            <ac:spMk id="5" creationId="{1B07C49E-AFFC-EC46-8930-E4D428F5F943}"/>
          </ac:spMkLst>
        </pc:spChg>
      </pc:sldChg>
      <pc:sldChg chg="addSp delSp modSp mod setBg">
        <pc:chgData name="Preston Moore" userId="ba2a6f943c9fe47b" providerId="Windows Live" clId="Web-{C947796A-D913-410A-BE4B-0D2EF0818209}" dt="2023-07-15T22:14:48.907" v="321" actId="1076"/>
        <pc:sldMkLst>
          <pc:docMk/>
          <pc:sldMk cId="232499080" sldId="319"/>
        </pc:sldMkLst>
        <pc:spChg chg="mod ord">
          <ac:chgData name="Preston Moore" userId="ba2a6f943c9fe47b" providerId="Windows Live" clId="Web-{C947796A-D913-410A-BE4B-0D2EF0818209}" dt="2023-07-15T22:09:37.681" v="138"/>
          <ac:spMkLst>
            <pc:docMk/>
            <pc:sldMk cId="232499080" sldId="319"/>
            <ac:spMk id="3" creationId="{8C82F32A-22A5-0046-9FAC-5295E4FA5A12}"/>
          </ac:spMkLst>
        </pc:spChg>
        <pc:spChg chg="add mod">
          <ac:chgData name="Preston Moore" userId="ba2a6f943c9fe47b" providerId="Windows Live" clId="Web-{C947796A-D913-410A-BE4B-0D2EF0818209}" dt="2023-07-15T22:12:50.685" v="232" actId="1076"/>
          <ac:spMkLst>
            <pc:docMk/>
            <pc:sldMk cId="232499080" sldId="319"/>
            <ac:spMk id="4" creationId="{D9F884C5-A56D-FD5C-7AEB-FC9A15AB07D3}"/>
          </ac:spMkLst>
        </pc:spChg>
        <pc:spChg chg="mod ord">
          <ac:chgData name="Preston Moore" userId="ba2a6f943c9fe47b" providerId="Windows Live" clId="Web-{C947796A-D913-410A-BE4B-0D2EF0818209}" dt="2023-07-15T22:14:48.907" v="321" actId="1076"/>
          <ac:spMkLst>
            <pc:docMk/>
            <pc:sldMk cId="232499080" sldId="319"/>
            <ac:spMk id="5" creationId="{85D9F803-CDBC-C74C-AF1B-2B5937D1C241}"/>
          </ac:spMkLst>
        </pc:spChg>
        <pc:spChg chg="del mod">
          <ac:chgData name="Preston Moore" userId="ba2a6f943c9fe47b" providerId="Windows Live" clId="Web-{C947796A-D913-410A-BE4B-0D2EF0818209}" dt="2023-07-15T22:10:40.198" v="158"/>
          <ac:spMkLst>
            <pc:docMk/>
            <pc:sldMk cId="232499080" sldId="319"/>
            <ac:spMk id="8" creationId="{34C97452-C78A-4701-B8AB-ABFE63D5BEDE}"/>
          </ac:spMkLst>
        </pc:spChg>
        <pc:spChg chg="add">
          <ac:chgData name="Preston Moore" userId="ba2a6f943c9fe47b" providerId="Windows Live" clId="Web-{C947796A-D913-410A-BE4B-0D2EF0818209}" dt="2023-07-15T22:09:37.681" v="138"/>
          <ac:spMkLst>
            <pc:docMk/>
            <pc:sldMk cId="232499080" sldId="319"/>
            <ac:spMk id="13" creationId="{E8A8EAB8-D2FF-444D-B34B-7D32F106AD0E}"/>
          </ac:spMkLst>
        </pc:spChg>
        <pc:picChg chg="add mod">
          <ac:chgData name="Preston Moore" userId="ba2a6f943c9fe47b" providerId="Windows Live" clId="Web-{C947796A-D913-410A-BE4B-0D2EF0818209}" dt="2023-07-15T22:12:45.888" v="231" actId="1076"/>
          <ac:picMkLst>
            <pc:docMk/>
            <pc:sldMk cId="232499080" sldId="319"/>
            <ac:picMk id="2" creationId="{F3D262F0-BD9A-20E5-BB3C-EB6402A79247}"/>
          </ac:picMkLst>
        </pc:picChg>
        <pc:cxnChg chg="add">
          <ac:chgData name="Preston Moore" userId="ba2a6f943c9fe47b" providerId="Windows Live" clId="Web-{C947796A-D913-410A-BE4B-0D2EF0818209}" dt="2023-07-15T22:09:37.681" v="138"/>
          <ac:cxnSpMkLst>
            <pc:docMk/>
            <pc:sldMk cId="232499080" sldId="319"/>
            <ac:cxnSpMk id="15" creationId="{EEA38897-7BA3-4408-8083-3235339C4A60}"/>
          </ac:cxnSpMkLst>
        </pc:cxnChg>
        <pc:cxnChg chg="add">
          <ac:chgData name="Preston Moore" userId="ba2a6f943c9fe47b" providerId="Windows Live" clId="Web-{C947796A-D913-410A-BE4B-0D2EF0818209}" dt="2023-07-15T22:09:37.681" v="138"/>
          <ac:cxnSpMkLst>
            <pc:docMk/>
            <pc:sldMk cId="232499080" sldId="319"/>
            <ac:cxnSpMk id="17" creationId="{F11AD06B-AB20-4097-8606-5DA00DBACE88}"/>
          </ac:cxnSpMkLst>
        </pc:cxnChg>
      </pc:sldChg>
      <pc:sldChg chg="add replId">
        <pc:chgData name="Preston Moore" userId="ba2a6f943c9fe47b" providerId="Windows Live" clId="Web-{C947796A-D913-410A-BE4B-0D2EF0818209}" dt="2023-07-15T22:20:45.777" v="322"/>
        <pc:sldMkLst>
          <pc:docMk/>
          <pc:sldMk cId="895057218" sldId="352"/>
        </pc:sldMkLst>
      </pc:sldChg>
    </pc:docChg>
  </pc:docChgLst>
  <pc:docChgLst>
    <pc:chgData name="Preston Moore" userId="ba2a6f943c9fe47b" providerId="Windows Live" clId="Web-{EBA783EB-B09E-48F7-B824-D2D173C6E31B}"/>
    <pc:docChg chg="modSld">
      <pc:chgData name="Preston Moore" userId="ba2a6f943c9fe47b" providerId="Windows Live" clId="Web-{EBA783EB-B09E-48F7-B824-D2D173C6E31B}" dt="2023-07-15T03:49:08.700" v="0" actId="20577"/>
      <pc:docMkLst>
        <pc:docMk/>
      </pc:docMkLst>
      <pc:sldChg chg="modSp">
        <pc:chgData name="Preston Moore" userId="ba2a6f943c9fe47b" providerId="Windows Live" clId="Web-{EBA783EB-B09E-48F7-B824-D2D173C6E31B}" dt="2023-07-15T03:49:08.700" v="0" actId="20577"/>
        <pc:sldMkLst>
          <pc:docMk/>
          <pc:sldMk cId="287212338" sldId="346"/>
        </pc:sldMkLst>
        <pc:spChg chg="mod">
          <ac:chgData name="Preston Moore" userId="ba2a6f943c9fe47b" providerId="Windows Live" clId="Web-{EBA783EB-B09E-48F7-B824-D2D173C6E31B}" dt="2023-07-15T03:49:08.700" v="0" actId="20577"/>
          <ac:spMkLst>
            <pc:docMk/>
            <pc:sldMk cId="287212338" sldId="346"/>
            <ac:spMk id="5" creationId="{1B07C49E-AFFC-EC46-8930-E4D428F5F943}"/>
          </ac:spMkLst>
        </pc:spChg>
      </pc:sldChg>
    </pc:docChg>
  </pc:docChgLst>
  <pc:docChgLst>
    <pc:chgData name="Preston Moore" userId="ba2a6f943c9fe47b" providerId="Windows Live" clId="Web-{BB576336-2EED-4302-9002-0EF7E75966DC}"/>
    <pc:docChg chg="addSld modSld sldOrd">
      <pc:chgData name="Preston Moore" userId="ba2a6f943c9fe47b" providerId="Windows Live" clId="Web-{BB576336-2EED-4302-9002-0EF7E75966DC}" dt="2023-07-29T02:08:36.417" v="1799" actId="1076"/>
      <pc:docMkLst>
        <pc:docMk/>
      </pc:docMkLst>
      <pc:sldChg chg="addSp delSp modSp">
        <pc:chgData name="Preston Moore" userId="ba2a6f943c9fe47b" providerId="Windows Live" clId="Web-{BB576336-2EED-4302-9002-0EF7E75966DC}" dt="2023-07-29T01:08:26.053" v="711" actId="14100"/>
        <pc:sldMkLst>
          <pc:docMk/>
          <pc:sldMk cId="3865605948" sldId="269"/>
        </pc:sldMkLst>
        <pc:spChg chg="mod">
          <ac:chgData name="Preston Moore" userId="ba2a6f943c9fe47b" providerId="Windows Live" clId="Web-{BB576336-2EED-4302-9002-0EF7E75966DC}" dt="2023-07-29T01:08:26.053" v="711" actId="14100"/>
          <ac:spMkLst>
            <pc:docMk/>
            <pc:sldMk cId="3865605948" sldId="269"/>
            <ac:spMk id="3" creationId="{373827F3-F386-AA4E-80ED-D86DEF8C158D}"/>
          </ac:spMkLst>
        </pc:spChg>
        <pc:spChg chg="mod">
          <ac:chgData name="Preston Moore" userId="ba2a6f943c9fe47b" providerId="Windows Live" clId="Web-{BB576336-2EED-4302-9002-0EF7E75966DC}" dt="2023-07-29T01:07:04.219" v="661" actId="1076"/>
          <ac:spMkLst>
            <pc:docMk/>
            <pc:sldMk cId="3865605948" sldId="269"/>
            <ac:spMk id="4" creationId="{54F4FCC5-6E7E-4FF0-BE45-680EEC392C9F}"/>
          </ac:spMkLst>
        </pc:spChg>
        <pc:spChg chg="mod">
          <ac:chgData name="Preston Moore" userId="ba2a6f943c9fe47b" providerId="Windows Live" clId="Web-{BB576336-2EED-4302-9002-0EF7E75966DC}" dt="2023-07-29T01:06:29.733" v="648"/>
          <ac:spMkLst>
            <pc:docMk/>
            <pc:sldMk cId="3865605948" sldId="269"/>
            <ac:spMk id="5" creationId="{31BF7889-073A-E045-A3F2-45D63BD0FDC0}"/>
          </ac:spMkLst>
        </pc:spChg>
        <pc:spChg chg="del">
          <ac:chgData name="Preston Moore" userId="ba2a6f943c9fe47b" providerId="Windows Live" clId="Web-{BB576336-2EED-4302-9002-0EF7E75966DC}" dt="2023-07-29T01:06:29.733" v="648"/>
          <ac:spMkLst>
            <pc:docMk/>
            <pc:sldMk cId="3865605948" sldId="269"/>
            <ac:spMk id="14" creationId="{441CF7D6-A660-431A-B0BB-140A0D5556B6}"/>
          </ac:spMkLst>
        </pc:spChg>
        <pc:spChg chg="del">
          <ac:chgData name="Preston Moore" userId="ba2a6f943c9fe47b" providerId="Windows Live" clId="Web-{BB576336-2EED-4302-9002-0EF7E75966DC}" dt="2023-07-29T01:06:29.733" v="648"/>
          <ac:spMkLst>
            <pc:docMk/>
            <pc:sldMk cId="3865605948" sldId="269"/>
            <ac:spMk id="15" creationId="{2550BE34-C2B8-49B8-8519-67A8CAD51AE9}"/>
          </ac:spMkLst>
        </pc:spChg>
        <pc:spChg chg="del">
          <ac:chgData name="Preston Moore" userId="ba2a6f943c9fe47b" providerId="Windows Live" clId="Web-{BB576336-2EED-4302-9002-0EF7E75966DC}" dt="2023-07-29T01:06:29.733" v="648"/>
          <ac:spMkLst>
            <pc:docMk/>
            <pc:sldMk cId="3865605948" sldId="269"/>
            <ac:spMk id="16" creationId="{0570A85B-3810-4F95-97B0-CBF4CCDB381C}"/>
          </ac:spMkLst>
        </pc:spChg>
        <pc:spChg chg="del">
          <ac:chgData name="Preston Moore" userId="ba2a6f943c9fe47b" providerId="Windows Live" clId="Web-{BB576336-2EED-4302-9002-0EF7E75966DC}" dt="2023-07-29T01:06:29.733" v="648"/>
          <ac:spMkLst>
            <pc:docMk/>
            <pc:sldMk cId="3865605948" sldId="269"/>
            <ac:spMk id="17" creationId="{A7457DD9-5A45-400A-AB4B-4B4EDECA25F1}"/>
          </ac:spMkLst>
        </pc:spChg>
        <pc:spChg chg="add">
          <ac:chgData name="Preston Moore" userId="ba2a6f943c9fe47b" providerId="Windows Live" clId="Web-{BB576336-2EED-4302-9002-0EF7E75966DC}" dt="2023-07-29T01:06:29.733" v="648"/>
          <ac:spMkLst>
            <pc:docMk/>
            <pc:sldMk cId="3865605948" sldId="269"/>
            <ac:spMk id="22" creationId="{7D07B7BC-3270-4CF3-A7AA-0937908AD58A}"/>
          </ac:spMkLst>
        </pc:spChg>
        <pc:grpChg chg="add">
          <ac:chgData name="Preston Moore" userId="ba2a6f943c9fe47b" providerId="Windows Live" clId="Web-{BB576336-2EED-4302-9002-0EF7E75966DC}" dt="2023-07-29T01:06:29.733" v="648"/>
          <ac:grpSpMkLst>
            <pc:docMk/>
            <pc:sldMk cId="3865605948" sldId="269"/>
            <ac:grpSpMk id="24" creationId="{108BB4D4-D71A-48F5-B2D2-45D2D78F4C20}"/>
          </ac:grpSpMkLst>
        </pc:grpChg>
        <pc:grpChg chg="add">
          <ac:chgData name="Preston Moore" userId="ba2a6f943c9fe47b" providerId="Windows Live" clId="Web-{BB576336-2EED-4302-9002-0EF7E75966DC}" dt="2023-07-29T01:06:29.733" v="648"/>
          <ac:grpSpMkLst>
            <pc:docMk/>
            <pc:sldMk cId="3865605948" sldId="269"/>
            <ac:grpSpMk id="28" creationId="{E27AF472-EAE3-4572-AB69-B92BD10DBC6D}"/>
          </ac:grpSpMkLst>
        </pc:grpChg>
        <pc:picChg chg="mod ord">
          <ac:chgData name="Preston Moore" userId="ba2a6f943c9fe47b" providerId="Windows Live" clId="Web-{BB576336-2EED-4302-9002-0EF7E75966DC}" dt="2023-07-29T01:06:29.733" v="648"/>
          <ac:picMkLst>
            <pc:docMk/>
            <pc:sldMk cId="3865605948" sldId="269"/>
            <ac:picMk id="2" creationId="{04B88B05-3D55-8DD6-8EE8-74BE801845B1}"/>
          </ac:picMkLst>
        </pc:picChg>
      </pc:sldChg>
      <pc:sldChg chg="addSp delSp modSp mod ord setBg">
        <pc:chgData name="Preston Moore" userId="ba2a6f943c9fe47b" providerId="Windows Live" clId="Web-{BB576336-2EED-4302-9002-0EF7E75966DC}" dt="2023-07-29T01:39:43.037" v="1356" actId="20577"/>
        <pc:sldMkLst>
          <pc:docMk/>
          <pc:sldMk cId="1630123617" sldId="274"/>
        </pc:sldMkLst>
        <pc:spChg chg="add del mod">
          <ac:chgData name="Preston Moore" userId="ba2a6f943c9fe47b" providerId="Windows Live" clId="Web-{BB576336-2EED-4302-9002-0EF7E75966DC}" dt="2023-07-29T01:33:19.152" v="1239"/>
          <ac:spMkLst>
            <pc:docMk/>
            <pc:sldMk cId="1630123617" sldId="274"/>
            <ac:spMk id="3" creationId="{C1EA4DED-0C2C-F0A2-D92C-F7D6094F6F48}"/>
          </ac:spMkLst>
        </pc:spChg>
        <pc:spChg chg="mod ord">
          <ac:chgData name="Preston Moore" userId="ba2a6f943c9fe47b" providerId="Windows Live" clId="Web-{BB576336-2EED-4302-9002-0EF7E75966DC}" dt="2023-07-29T01:34:11.249" v="1243"/>
          <ac:spMkLst>
            <pc:docMk/>
            <pc:sldMk cId="1630123617" sldId="274"/>
            <ac:spMk id="4" creationId="{8DA56319-AADE-D741-AA33-1311B7CA8C0C}"/>
          </ac:spMkLst>
        </pc:spChg>
        <pc:spChg chg="add del mod ord">
          <ac:chgData name="Preston Moore" userId="ba2a6f943c9fe47b" providerId="Windows Live" clId="Web-{BB576336-2EED-4302-9002-0EF7E75966DC}" dt="2023-07-29T01:39:43.037" v="1356" actId="20577"/>
          <ac:spMkLst>
            <pc:docMk/>
            <pc:sldMk cId="1630123617" sldId="274"/>
            <ac:spMk id="5" creationId="{28684E62-A9F8-4E7A-AB01-78893062A1B4}"/>
          </ac:spMkLst>
        </pc:spChg>
        <pc:spChg chg="mod ord">
          <ac:chgData name="Preston Moore" userId="ba2a6f943c9fe47b" providerId="Windows Live" clId="Web-{BB576336-2EED-4302-9002-0EF7E75966DC}" dt="2023-07-29T01:37:54.952" v="1293" actId="20577"/>
          <ac:spMkLst>
            <pc:docMk/>
            <pc:sldMk cId="1630123617" sldId="274"/>
            <ac:spMk id="9" creationId="{FB98079A-48C6-4E10-8AB1-B940BD1E42DF}"/>
          </ac:spMkLst>
        </pc:spChg>
        <pc:spChg chg="add">
          <ac:chgData name="Preston Moore" userId="ba2a6f943c9fe47b" providerId="Windows Live" clId="Web-{BB576336-2EED-4302-9002-0EF7E75966DC}" dt="2023-07-29T01:34:11.249" v="1243"/>
          <ac:spMkLst>
            <pc:docMk/>
            <pc:sldMk cId="1630123617" sldId="274"/>
            <ac:spMk id="11" creationId="{4F7EBAE4-9945-4473-9E34-B2C66EA0F03D}"/>
          </ac:spMkLst>
        </pc:spChg>
        <pc:spChg chg="add">
          <ac:chgData name="Preston Moore" userId="ba2a6f943c9fe47b" providerId="Windows Live" clId="Web-{BB576336-2EED-4302-9002-0EF7E75966DC}" dt="2023-07-29T01:34:11.249" v="1243"/>
          <ac:spMkLst>
            <pc:docMk/>
            <pc:sldMk cId="1630123617" sldId="274"/>
            <ac:spMk id="12" creationId="{70BEB1E7-2F88-40BC-B73D-42E5B6F80BFC}"/>
          </ac:spMkLst>
        </pc:spChg>
        <pc:spChg chg="add">
          <ac:chgData name="Preston Moore" userId="ba2a6f943c9fe47b" providerId="Windows Live" clId="Web-{BB576336-2EED-4302-9002-0EF7E75966DC}" dt="2023-07-29T01:34:11.249" v="1243"/>
          <ac:spMkLst>
            <pc:docMk/>
            <pc:sldMk cId="1630123617" sldId="274"/>
            <ac:spMk id="13" creationId="{A7B99495-F43F-4D80-A44F-2CB4764EB90B}"/>
          </ac:spMkLst>
        </pc:spChg>
        <pc:spChg chg="add del">
          <ac:chgData name="Preston Moore" userId="ba2a6f943c9fe47b" providerId="Windows Live" clId="Web-{BB576336-2EED-4302-9002-0EF7E75966DC}" dt="2023-07-29T01:33:01.245" v="1232"/>
          <ac:spMkLst>
            <pc:docMk/>
            <pc:sldMk cId="1630123617" sldId="274"/>
            <ac:spMk id="14" creationId="{8FC9BE17-9A7B-462D-AE50-3D8777387304}"/>
          </ac:spMkLst>
        </pc:spChg>
        <pc:spChg chg="add del">
          <ac:chgData name="Preston Moore" userId="ba2a6f943c9fe47b" providerId="Windows Live" clId="Web-{BB576336-2EED-4302-9002-0EF7E75966DC}" dt="2023-07-29T01:33:01.245" v="1232"/>
          <ac:spMkLst>
            <pc:docMk/>
            <pc:sldMk cId="1630123617" sldId="274"/>
            <ac:spMk id="16" creationId="{3EBE8569-6AEC-4B8C-8D53-2DE337CDBA65}"/>
          </ac:spMkLst>
        </pc:spChg>
        <pc:spChg chg="add del">
          <ac:chgData name="Preston Moore" userId="ba2a6f943c9fe47b" providerId="Windows Live" clId="Web-{BB576336-2EED-4302-9002-0EF7E75966DC}" dt="2023-07-29T01:33:01.245" v="1232"/>
          <ac:spMkLst>
            <pc:docMk/>
            <pc:sldMk cId="1630123617" sldId="274"/>
            <ac:spMk id="18" creationId="{55D4142C-5077-457F-A6AD-3FECFDB39685}"/>
          </ac:spMkLst>
        </pc:spChg>
        <pc:spChg chg="add del">
          <ac:chgData name="Preston Moore" userId="ba2a6f943c9fe47b" providerId="Windows Live" clId="Web-{BB576336-2EED-4302-9002-0EF7E75966DC}" dt="2023-07-29T01:33:01.245" v="1232"/>
          <ac:spMkLst>
            <pc:docMk/>
            <pc:sldMk cId="1630123617" sldId="274"/>
            <ac:spMk id="20" creationId="{7A5F0580-5EE9-419F-96EE-B6529EF6E7D0}"/>
          </ac:spMkLst>
        </pc:spChg>
        <pc:spChg chg="add del mod">
          <ac:chgData name="Preston Moore" userId="ba2a6f943c9fe47b" providerId="Windows Live" clId="Web-{BB576336-2EED-4302-9002-0EF7E75966DC}" dt="2023-07-29T01:34:27.969" v="1250"/>
          <ac:spMkLst>
            <pc:docMk/>
            <pc:sldMk cId="1630123617" sldId="274"/>
            <ac:spMk id="35" creationId="{FAC945C9-C0FE-E40B-EA1E-A3451CC2ED55}"/>
          </ac:spMkLst>
        </pc:spChg>
        <pc:graphicFrameChg chg="add del">
          <ac:chgData name="Preston Moore" userId="ba2a6f943c9fe47b" providerId="Windows Live" clId="Web-{BB576336-2EED-4302-9002-0EF7E75966DC}" dt="2023-07-29T01:32:55.119" v="1228"/>
          <ac:graphicFrameMkLst>
            <pc:docMk/>
            <pc:sldMk cId="1630123617" sldId="274"/>
            <ac:graphicFrameMk id="22" creationId="{B31D861A-2906-F98A-6913-DBF6E4E293D5}"/>
          </ac:graphicFrameMkLst>
        </pc:graphicFrameChg>
        <pc:graphicFrameChg chg="add del">
          <ac:chgData name="Preston Moore" userId="ba2a6f943c9fe47b" providerId="Windows Live" clId="Web-{BB576336-2EED-4302-9002-0EF7E75966DC}" dt="2023-07-29T01:32:58.823" v="1230"/>
          <ac:graphicFrameMkLst>
            <pc:docMk/>
            <pc:sldMk cId="1630123617" sldId="274"/>
            <ac:graphicFrameMk id="24" creationId="{028B7E28-A365-9562-8473-BF4D5AC0463D}"/>
          </ac:graphicFrameMkLst>
        </pc:graphicFrameChg>
        <pc:picChg chg="add mod ord">
          <ac:chgData name="Preston Moore" userId="ba2a6f943c9fe47b" providerId="Windows Live" clId="Web-{BB576336-2EED-4302-9002-0EF7E75966DC}" dt="2023-07-29T01:35:27.895" v="1265" actId="14100"/>
          <ac:picMkLst>
            <pc:docMk/>
            <pc:sldMk cId="1630123617" sldId="274"/>
            <ac:picMk id="2" creationId="{51061552-0F3A-FB6F-227D-92C1B84AF678}"/>
          </ac:picMkLst>
        </pc:picChg>
      </pc:sldChg>
      <pc:sldChg chg="addSp delSp modSp mod setBg setClrOvrMap">
        <pc:chgData name="Preston Moore" userId="ba2a6f943c9fe47b" providerId="Windows Live" clId="Web-{BB576336-2EED-4302-9002-0EF7E75966DC}" dt="2023-07-29T02:00:53.465" v="1718"/>
        <pc:sldMkLst>
          <pc:docMk/>
          <pc:sldMk cId="3410008520" sldId="275"/>
        </pc:sldMkLst>
        <pc:spChg chg="del mod ord">
          <ac:chgData name="Preston Moore" userId="ba2a6f943c9fe47b" providerId="Windows Live" clId="Web-{BB576336-2EED-4302-9002-0EF7E75966DC}" dt="2023-07-29T02:00:49.574" v="1717"/>
          <ac:spMkLst>
            <pc:docMk/>
            <pc:sldMk cId="3410008520" sldId="275"/>
            <ac:spMk id="5" creationId="{28684E62-A9F8-4E7A-AB01-78893062A1B4}"/>
          </ac:spMkLst>
        </pc:spChg>
        <pc:spChg chg="mod ord">
          <ac:chgData name="Preston Moore" userId="ba2a6f943c9fe47b" providerId="Windows Live" clId="Web-{BB576336-2EED-4302-9002-0EF7E75966DC}" dt="2023-07-29T02:00:53.465" v="1718"/>
          <ac:spMkLst>
            <pc:docMk/>
            <pc:sldMk cId="3410008520" sldId="275"/>
            <ac:spMk id="6" creationId="{E7525D5A-386D-C541-9D42-BBDEA82289E4}"/>
          </ac:spMkLst>
        </pc:spChg>
        <pc:spChg chg="mod">
          <ac:chgData name="Preston Moore" userId="ba2a6f943c9fe47b" providerId="Windows Live" clId="Web-{BB576336-2EED-4302-9002-0EF7E75966DC}" dt="2023-07-29T02:00:53.465" v="1718"/>
          <ac:spMkLst>
            <pc:docMk/>
            <pc:sldMk cId="3410008520" sldId="275"/>
            <ac:spMk id="11" creationId="{60F8A56C-5EE1-4DBF-842D-C2A130AA680E}"/>
          </ac:spMkLst>
        </pc:spChg>
        <pc:spChg chg="add del">
          <ac:chgData name="Preston Moore" userId="ba2a6f943c9fe47b" providerId="Windows Live" clId="Web-{BB576336-2EED-4302-9002-0EF7E75966DC}" dt="2023-07-29T02:00:53.465" v="1718"/>
          <ac:spMkLst>
            <pc:docMk/>
            <pc:sldMk cId="3410008520" sldId="275"/>
            <ac:spMk id="16" creationId="{F837543A-6020-4505-A233-C9DB4BF74011}"/>
          </ac:spMkLst>
        </pc:spChg>
        <pc:spChg chg="add del">
          <ac:chgData name="Preston Moore" userId="ba2a6f943c9fe47b" providerId="Windows Live" clId="Web-{BB576336-2EED-4302-9002-0EF7E75966DC}" dt="2023-07-29T02:00:53.465" v="1718"/>
          <ac:spMkLst>
            <pc:docMk/>
            <pc:sldMk cId="3410008520" sldId="275"/>
            <ac:spMk id="18" creationId="{35B16301-FB18-48BA-A6DD-C37CAF6F9A18}"/>
          </ac:spMkLst>
        </pc:spChg>
        <pc:spChg chg="add del">
          <ac:chgData name="Preston Moore" userId="ba2a6f943c9fe47b" providerId="Windows Live" clId="Web-{BB576336-2EED-4302-9002-0EF7E75966DC}" dt="2023-07-29T02:00:53.465" v="1718"/>
          <ac:spMkLst>
            <pc:docMk/>
            <pc:sldMk cId="3410008520" sldId="275"/>
            <ac:spMk id="20" creationId="{C3C0D90E-074A-4F52-9B11-B52BEF4BCBE5}"/>
          </ac:spMkLst>
        </pc:spChg>
        <pc:spChg chg="add del">
          <ac:chgData name="Preston Moore" userId="ba2a6f943c9fe47b" providerId="Windows Live" clId="Web-{BB576336-2EED-4302-9002-0EF7E75966DC}" dt="2023-07-29T02:00:53.465" v="1718"/>
          <ac:spMkLst>
            <pc:docMk/>
            <pc:sldMk cId="3410008520" sldId="275"/>
            <ac:spMk id="22" creationId="{CABBD4C1-E6F8-46F6-8152-A8A97490BF4D}"/>
          </ac:spMkLst>
        </pc:spChg>
        <pc:spChg chg="add del">
          <ac:chgData name="Preston Moore" userId="ba2a6f943c9fe47b" providerId="Windows Live" clId="Web-{BB576336-2EED-4302-9002-0EF7E75966DC}" dt="2023-07-29T02:00:53.465" v="1718"/>
          <ac:spMkLst>
            <pc:docMk/>
            <pc:sldMk cId="3410008520" sldId="275"/>
            <ac:spMk id="24" creationId="{83BA5EF5-1FE9-4BF9-83BB-269BCDDF6156}"/>
          </ac:spMkLst>
        </pc:spChg>
        <pc:spChg chg="add del">
          <ac:chgData name="Preston Moore" userId="ba2a6f943c9fe47b" providerId="Windows Live" clId="Web-{BB576336-2EED-4302-9002-0EF7E75966DC}" dt="2023-07-29T02:00:53.465" v="1718"/>
          <ac:spMkLst>
            <pc:docMk/>
            <pc:sldMk cId="3410008520" sldId="275"/>
            <ac:spMk id="28" creationId="{88853921-7BC9-4BDE-ACAB-133C683C82D6}"/>
          </ac:spMkLst>
        </pc:spChg>
        <pc:spChg chg="add del">
          <ac:chgData name="Preston Moore" userId="ba2a6f943c9fe47b" providerId="Windows Live" clId="Web-{BB576336-2EED-4302-9002-0EF7E75966DC}" dt="2023-07-29T02:00:53.465" v="1718"/>
          <ac:spMkLst>
            <pc:docMk/>
            <pc:sldMk cId="3410008520" sldId="275"/>
            <ac:spMk id="30" creationId="{09192968-3AE7-4470-A61C-97294BB92731}"/>
          </ac:spMkLst>
        </pc:spChg>
        <pc:spChg chg="add del">
          <ac:chgData name="Preston Moore" userId="ba2a6f943c9fe47b" providerId="Windows Live" clId="Web-{BB576336-2EED-4302-9002-0EF7E75966DC}" dt="2023-07-29T02:00:53.465" v="1718"/>
          <ac:spMkLst>
            <pc:docMk/>
            <pc:sldMk cId="3410008520" sldId="275"/>
            <ac:spMk id="32" creationId="{3AB72E55-43E4-4356-BFE8-E2102CB0B505}"/>
          </ac:spMkLst>
        </pc:spChg>
        <pc:spChg chg="add">
          <ac:chgData name="Preston Moore" userId="ba2a6f943c9fe47b" providerId="Windows Live" clId="Web-{BB576336-2EED-4302-9002-0EF7E75966DC}" dt="2023-07-29T02:00:53.465" v="1718"/>
          <ac:spMkLst>
            <pc:docMk/>
            <pc:sldMk cId="3410008520" sldId="275"/>
            <ac:spMk id="37" creationId="{66B332A4-D438-4773-A77F-5ED49A448D9D}"/>
          </ac:spMkLst>
        </pc:spChg>
        <pc:spChg chg="add">
          <ac:chgData name="Preston Moore" userId="ba2a6f943c9fe47b" providerId="Windows Live" clId="Web-{BB576336-2EED-4302-9002-0EF7E75966DC}" dt="2023-07-29T02:00:53.465" v="1718"/>
          <ac:spMkLst>
            <pc:docMk/>
            <pc:sldMk cId="3410008520" sldId="275"/>
            <ac:spMk id="39" creationId="{DF9AD32D-FF05-44F4-BD4D-9CEE89B71EB9}"/>
          </ac:spMkLst>
        </pc:spChg>
        <pc:picChg chg="add del mod">
          <ac:chgData name="Preston Moore" userId="ba2a6f943c9fe47b" providerId="Windows Live" clId="Web-{BB576336-2EED-4302-9002-0EF7E75966DC}" dt="2023-07-29T01:46:27.048" v="1474"/>
          <ac:picMkLst>
            <pc:docMk/>
            <pc:sldMk cId="3410008520" sldId="275"/>
            <ac:picMk id="2" creationId="{52165152-B9D4-C59F-56AD-7FF5240210DB}"/>
          </ac:picMkLst>
        </pc:picChg>
        <pc:cxnChg chg="add del">
          <ac:chgData name="Preston Moore" userId="ba2a6f943c9fe47b" providerId="Windows Live" clId="Web-{BB576336-2EED-4302-9002-0EF7E75966DC}" dt="2023-07-29T02:00:53.465" v="1718"/>
          <ac:cxnSpMkLst>
            <pc:docMk/>
            <pc:sldMk cId="3410008520" sldId="275"/>
            <ac:cxnSpMk id="26" creationId="{4B3BCACB-5880-460B-9606-8C433A9AF99D}"/>
          </ac:cxnSpMkLst>
        </pc:cxnChg>
      </pc:sldChg>
      <pc:sldChg chg="modSp">
        <pc:chgData name="Preston Moore" userId="ba2a6f943c9fe47b" providerId="Windows Live" clId="Web-{BB576336-2EED-4302-9002-0EF7E75966DC}" dt="2023-07-29T01:12:37.445" v="796" actId="14100"/>
        <pc:sldMkLst>
          <pc:docMk/>
          <pc:sldMk cId="3869789237" sldId="304"/>
        </pc:sldMkLst>
        <pc:spChg chg="mod">
          <ac:chgData name="Preston Moore" userId="ba2a6f943c9fe47b" providerId="Windows Live" clId="Web-{BB576336-2EED-4302-9002-0EF7E75966DC}" dt="2023-07-29T01:12:37.445" v="796" actId="14100"/>
          <ac:spMkLst>
            <pc:docMk/>
            <pc:sldMk cId="3869789237" sldId="304"/>
            <ac:spMk id="3" creationId="{373827F3-F386-AA4E-80ED-D86DEF8C158D}"/>
          </ac:spMkLst>
        </pc:spChg>
      </pc:sldChg>
      <pc:sldChg chg="modSp">
        <pc:chgData name="Preston Moore" userId="ba2a6f943c9fe47b" providerId="Windows Live" clId="Web-{BB576336-2EED-4302-9002-0EF7E75966DC}" dt="2023-07-29T01:16:33.226" v="838" actId="20577"/>
        <pc:sldMkLst>
          <pc:docMk/>
          <pc:sldMk cId="706594483" sldId="308"/>
        </pc:sldMkLst>
        <pc:spChg chg="mod">
          <ac:chgData name="Preston Moore" userId="ba2a6f943c9fe47b" providerId="Windows Live" clId="Web-{BB576336-2EED-4302-9002-0EF7E75966DC}" dt="2023-07-29T01:16:33.226" v="838" actId="20577"/>
          <ac:spMkLst>
            <pc:docMk/>
            <pc:sldMk cId="706594483" sldId="308"/>
            <ac:spMk id="3" creationId="{373827F3-F386-AA4E-80ED-D86DEF8C158D}"/>
          </ac:spMkLst>
        </pc:spChg>
      </pc:sldChg>
      <pc:sldChg chg="modSp">
        <pc:chgData name="Preston Moore" userId="ba2a6f943c9fe47b" providerId="Windows Live" clId="Web-{BB576336-2EED-4302-9002-0EF7E75966DC}" dt="2023-07-29T01:23:50.630" v="1033" actId="14100"/>
        <pc:sldMkLst>
          <pc:docMk/>
          <pc:sldMk cId="3566646398" sldId="315"/>
        </pc:sldMkLst>
        <pc:spChg chg="mod">
          <ac:chgData name="Preston Moore" userId="ba2a6f943c9fe47b" providerId="Windows Live" clId="Web-{BB576336-2EED-4302-9002-0EF7E75966DC}" dt="2023-07-29T01:23:50.630" v="1033" actId="14100"/>
          <ac:spMkLst>
            <pc:docMk/>
            <pc:sldMk cId="3566646398" sldId="315"/>
            <ac:spMk id="5" creationId="{1B07C49E-AFFC-EC46-8930-E4D428F5F943}"/>
          </ac:spMkLst>
        </pc:spChg>
      </pc:sldChg>
      <pc:sldChg chg="modSp">
        <pc:chgData name="Preston Moore" userId="ba2a6f943c9fe47b" providerId="Windows Live" clId="Web-{BB576336-2EED-4302-9002-0EF7E75966DC}" dt="2023-07-29T01:24:06.084" v="1034" actId="20577"/>
        <pc:sldMkLst>
          <pc:docMk/>
          <pc:sldMk cId="1398439132" sldId="316"/>
        </pc:sldMkLst>
        <pc:spChg chg="mod">
          <ac:chgData name="Preston Moore" userId="ba2a6f943c9fe47b" providerId="Windows Live" clId="Web-{BB576336-2EED-4302-9002-0EF7E75966DC}" dt="2023-07-29T01:24:06.084" v="1034" actId="20577"/>
          <ac:spMkLst>
            <pc:docMk/>
            <pc:sldMk cId="1398439132" sldId="316"/>
            <ac:spMk id="5" creationId="{1B07C49E-AFFC-EC46-8930-E4D428F5F943}"/>
          </ac:spMkLst>
        </pc:spChg>
      </pc:sldChg>
      <pc:sldChg chg="modSp">
        <pc:chgData name="Preston Moore" userId="ba2a6f943c9fe47b" providerId="Windows Live" clId="Web-{BB576336-2EED-4302-9002-0EF7E75966DC}" dt="2023-07-29T00:43:29.485" v="42" actId="20577"/>
        <pc:sldMkLst>
          <pc:docMk/>
          <pc:sldMk cId="239597884" sldId="318"/>
        </pc:sldMkLst>
        <pc:graphicFrameChg chg="modGraphic">
          <ac:chgData name="Preston Moore" userId="ba2a6f943c9fe47b" providerId="Windows Live" clId="Web-{BB576336-2EED-4302-9002-0EF7E75966DC}" dt="2023-07-29T00:43:29.485" v="42" actId="20577"/>
          <ac:graphicFrameMkLst>
            <pc:docMk/>
            <pc:sldMk cId="239597884" sldId="318"/>
            <ac:graphicFrameMk id="10" creationId="{46965E3E-4A9B-2EFF-9371-4AEFF0A2BB6F}"/>
          </ac:graphicFrameMkLst>
        </pc:graphicFrameChg>
      </pc:sldChg>
      <pc:sldChg chg="modSp">
        <pc:chgData name="Preston Moore" userId="ba2a6f943c9fe47b" providerId="Windows Live" clId="Web-{BB576336-2EED-4302-9002-0EF7E75966DC}" dt="2023-07-29T01:24:27.226" v="1036" actId="1076"/>
        <pc:sldMkLst>
          <pc:docMk/>
          <pc:sldMk cId="700132931" sldId="322"/>
        </pc:sldMkLst>
        <pc:spChg chg="mod">
          <ac:chgData name="Preston Moore" userId="ba2a6f943c9fe47b" providerId="Windows Live" clId="Web-{BB576336-2EED-4302-9002-0EF7E75966DC}" dt="2023-07-29T01:21:33.934" v="928" actId="20577"/>
          <ac:spMkLst>
            <pc:docMk/>
            <pc:sldMk cId="700132931" sldId="322"/>
            <ac:spMk id="5" creationId="{85D9F803-CDBC-C74C-AF1B-2B5937D1C241}"/>
          </ac:spMkLst>
        </pc:spChg>
        <pc:picChg chg="mod">
          <ac:chgData name="Preston Moore" userId="ba2a6f943c9fe47b" providerId="Windows Live" clId="Web-{BB576336-2EED-4302-9002-0EF7E75966DC}" dt="2023-07-29T01:24:27.226" v="1036" actId="1076"/>
          <ac:picMkLst>
            <pc:docMk/>
            <pc:sldMk cId="700132931" sldId="322"/>
            <ac:picMk id="2" creationId="{7D9CAA2F-B5BC-FAAB-DCB5-A07F360F7306}"/>
          </ac:picMkLst>
        </pc:picChg>
      </pc:sldChg>
      <pc:sldChg chg="modSp mod setBg">
        <pc:chgData name="Preston Moore" userId="ba2a6f943c9fe47b" providerId="Windows Live" clId="Web-{BB576336-2EED-4302-9002-0EF7E75966DC}" dt="2023-07-29T01:18:47.594" v="841" actId="20577"/>
        <pc:sldMkLst>
          <pc:docMk/>
          <pc:sldMk cId="252359608" sldId="324"/>
        </pc:sldMkLst>
        <pc:spChg chg="mod">
          <ac:chgData name="Preston Moore" userId="ba2a6f943c9fe47b" providerId="Windows Live" clId="Web-{BB576336-2EED-4302-9002-0EF7E75966DC}" dt="2023-07-29T01:18:47.594" v="841" actId="20577"/>
          <ac:spMkLst>
            <pc:docMk/>
            <pc:sldMk cId="252359608" sldId="324"/>
            <ac:spMk id="4" creationId="{14E3BBAF-9903-D038-DA60-B232DE66A4D6}"/>
          </ac:spMkLst>
        </pc:spChg>
        <pc:spChg chg="mod">
          <ac:chgData name="Preston Moore" userId="ba2a6f943c9fe47b" providerId="Windows Live" clId="Web-{BB576336-2EED-4302-9002-0EF7E75966DC}" dt="2023-07-29T00:50:59.249" v="202" actId="20577"/>
          <ac:spMkLst>
            <pc:docMk/>
            <pc:sldMk cId="252359608" sldId="324"/>
            <ac:spMk id="12" creationId="{4D271BF5-BAA1-4CEB-A575-76A097FABBBA}"/>
          </ac:spMkLst>
        </pc:spChg>
      </pc:sldChg>
      <pc:sldChg chg="modSp">
        <pc:chgData name="Preston Moore" userId="ba2a6f943c9fe47b" providerId="Windows Live" clId="Web-{BB576336-2EED-4302-9002-0EF7E75966DC}" dt="2023-07-29T01:05:40.729" v="645" actId="20577"/>
        <pc:sldMkLst>
          <pc:docMk/>
          <pc:sldMk cId="1980221439" sldId="331"/>
        </pc:sldMkLst>
        <pc:graphicFrameChg chg="modGraphic">
          <ac:chgData name="Preston Moore" userId="ba2a6f943c9fe47b" providerId="Windows Live" clId="Web-{BB576336-2EED-4302-9002-0EF7E75966DC}" dt="2023-07-29T01:05:40.729" v="645" actId="20577"/>
          <ac:graphicFrameMkLst>
            <pc:docMk/>
            <pc:sldMk cId="1980221439" sldId="331"/>
            <ac:graphicFrameMk id="5" creationId="{28F219CB-04E6-9492-F20E-8110DA6AC15B}"/>
          </ac:graphicFrameMkLst>
        </pc:graphicFrameChg>
      </pc:sldChg>
      <pc:sldChg chg="modSp">
        <pc:chgData name="Preston Moore" userId="ba2a6f943c9fe47b" providerId="Windows Live" clId="Web-{BB576336-2EED-4302-9002-0EF7E75966DC}" dt="2023-07-29T02:04:40.980" v="1777" actId="20577"/>
        <pc:sldMkLst>
          <pc:docMk/>
          <pc:sldMk cId="1111648629" sldId="333"/>
        </pc:sldMkLst>
        <pc:spChg chg="mod">
          <ac:chgData name="Preston Moore" userId="ba2a6f943c9fe47b" providerId="Windows Live" clId="Web-{BB576336-2EED-4302-9002-0EF7E75966DC}" dt="2023-07-29T02:04:40.980" v="1777" actId="20577"/>
          <ac:spMkLst>
            <pc:docMk/>
            <pc:sldMk cId="1111648629" sldId="333"/>
            <ac:spMk id="6" creationId="{85223809-308E-A4DA-4B01-5A741E4AE15D}"/>
          </ac:spMkLst>
        </pc:spChg>
      </pc:sldChg>
      <pc:sldChg chg="modSp">
        <pc:chgData name="Preston Moore" userId="ba2a6f943c9fe47b" providerId="Windows Live" clId="Web-{BB576336-2EED-4302-9002-0EF7E75966DC}" dt="2023-07-29T02:04:18.478" v="1760" actId="20577"/>
        <pc:sldMkLst>
          <pc:docMk/>
          <pc:sldMk cId="3036646483" sldId="334"/>
        </pc:sldMkLst>
        <pc:spChg chg="mod">
          <ac:chgData name="Preston Moore" userId="ba2a6f943c9fe47b" providerId="Windows Live" clId="Web-{BB576336-2EED-4302-9002-0EF7E75966DC}" dt="2023-07-29T02:04:18.478" v="1760" actId="20577"/>
          <ac:spMkLst>
            <pc:docMk/>
            <pc:sldMk cId="3036646483" sldId="334"/>
            <ac:spMk id="2" creationId="{62D15860-60DB-1BBD-117E-A7BA039B036F}"/>
          </ac:spMkLst>
        </pc:spChg>
      </pc:sldChg>
      <pc:sldChg chg="modSp">
        <pc:chgData name="Preston Moore" userId="ba2a6f943c9fe47b" providerId="Windows Live" clId="Web-{BB576336-2EED-4302-9002-0EF7E75966DC}" dt="2023-07-29T02:05:16.685" v="1780" actId="1076"/>
        <pc:sldMkLst>
          <pc:docMk/>
          <pc:sldMk cId="2401031087" sldId="342"/>
        </pc:sldMkLst>
        <pc:spChg chg="mod">
          <ac:chgData name="Preston Moore" userId="ba2a6f943c9fe47b" providerId="Windows Live" clId="Web-{BB576336-2EED-4302-9002-0EF7E75966DC}" dt="2023-07-29T02:05:16.685" v="1780" actId="1076"/>
          <ac:spMkLst>
            <pc:docMk/>
            <pc:sldMk cId="2401031087" sldId="342"/>
            <ac:spMk id="5" creationId="{1B07C49E-AFFC-EC46-8930-E4D428F5F943}"/>
          </ac:spMkLst>
        </pc:spChg>
      </pc:sldChg>
      <pc:sldChg chg="modSp">
        <pc:chgData name="Preston Moore" userId="ba2a6f943c9fe47b" providerId="Windows Live" clId="Web-{BB576336-2EED-4302-9002-0EF7E75966DC}" dt="2023-07-29T00:43:50.502" v="59" actId="20577"/>
        <pc:sldMkLst>
          <pc:docMk/>
          <pc:sldMk cId="4274313443" sldId="350"/>
        </pc:sldMkLst>
        <pc:graphicFrameChg chg="modGraphic">
          <ac:chgData name="Preston Moore" userId="ba2a6f943c9fe47b" providerId="Windows Live" clId="Web-{BB576336-2EED-4302-9002-0EF7E75966DC}" dt="2023-07-29T00:43:50.502" v="59" actId="20577"/>
          <ac:graphicFrameMkLst>
            <pc:docMk/>
            <pc:sldMk cId="4274313443" sldId="350"/>
            <ac:graphicFrameMk id="10" creationId="{46965E3E-4A9B-2EFF-9371-4AEFF0A2BB6F}"/>
          </ac:graphicFrameMkLst>
        </pc:graphicFrameChg>
      </pc:sldChg>
      <pc:sldChg chg="modSp">
        <pc:chgData name="Preston Moore" userId="ba2a6f943c9fe47b" providerId="Windows Live" clId="Web-{BB576336-2EED-4302-9002-0EF7E75966DC}" dt="2023-07-29T00:42:41.388" v="11" actId="20577"/>
        <pc:sldMkLst>
          <pc:docMk/>
          <pc:sldMk cId="212572888" sldId="351"/>
        </pc:sldMkLst>
        <pc:graphicFrameChg chg="modGraphic">
          <ac:chgData name="Preston Moore" userId="ba2a6f943c9fe47b" providerId="Windows Live" clId="Web-{BB576336-2EED-4302-9002-0EF7E75966DC}" dt="2023-07-29T00:42:41.388" v="11" actId="20577"/>
          <ac:graphicFrameMkLst>
            <pc:docMk/>
            <pc:sldMk cId="212572888" sldId="351"/>
            <ac:graphicFrameMk id="10" creationId="{46965E3E-4A9B-2EFF-9371-4AEFF0A2BB6F}"/>
          </ac:graphicFrameMkLst>
        </pc:graphicFrameChg>
      </pc:sldChg>
      <pc:sldChg chg="addSp modSp mod setBg">
        <pc:chgData name="Preston Moore" userId="ba2a6f943c9fe47b" providerId="Windows Live" clId="Web-{BB576336-2EED-4302-9002-0EF7E75966DC}" dt="2023-07-29T00:50:42.092" v="201" actId="20577"/>
        <pc:sldMkLst>
          <pc:docMk/>
          <pc:sldMk cId="792717642" sldId="353"/>
        </pc:sldMkLst>
        <pc:spChg chg="add mod">
          <ac:chgData name="Preston Moore" userId="ba2a6f943c9fe47b" providerId="Windows Live" clId="Web-{BB576336-2EED-4302-9002-0EF7E75966DC}" dt="2023-07-29T00:50:35.216" v="200" actId="20577"/>
          <ac:spMkLst>
            <pc:docMk/>
            <pc:sldMk cId="792717642" sldId="353"/>
            <ac:spMk id="2" creationId="{FAF2BF16-1650-5A1C-5EA2-AB95AAA9348C}"/>
          </ac:spMkLst>
        </pc:spChg>
        <pc:spChg chg="mod">
          <ac:chgData name="Preston Moore" userId="ba2a6f943c9fe47b" providerId="Windows Live" clId="Web-{BB576336-2EED-4302-9002-0EF7E75966DC}" dt="2023-07-29T00:50:42.092" v="201" actId="20577"/>
          <ac:spMkLst>
            <pc:docMk/>
            <pc:sldMk cId="792717642" sldId="353"/>
            <ac:spMk id="12" creationId="{4D271BF5-BAA1-4CEB-A575-76A097FABBBA}"/>
          </ac:spMkLst>
        </pc:spChg>
        <pc:picChg chg="mod">
          <ac:chgData name="Preston Moore" userId="ba2a6f943c9fe47b" providerId="Windows Live" clId="Web-{BB576336-2EED-4302-9002-0EF7E75966DC}" dt="2023-07-29T00:49:36.009" v="187" actId="1076"/>
          <ac:picMkLst>
            <pc:docMk/>
            <pc:sldMk cId="792717642" sldId="353"/>
            <ac:picMk id="4" creationId="{8B073B9E-FD08-2E7D-2923-BDC540732B2D}"/>
          </ac:picMkLst>
        </pc:picChg>
        <pc:picChg chg="mod">
          <ac:chgData name="Preston Moore" userId="ba2a6f943c9fe47b" providerId="Windows Live" clId="Web-{BB576336-2EED-4302-9002-0EF7E75966DC}" dt="2023-07-29T00:49:37.212" v="188" actId="1076"/>
          <ac:picMkLst>
            <pc:docMk/>
            <pc:sldMk cId="792717642" sldId="353"/>
            <ac:picMk id="7" creationId="{A6ED0A64-FA55-7DA1-3083-9AFC6BCA6063}"/>
          </ac:picMkLst>
        </pc:picChg>
      </pc:sldChg>
      <pc:sldChg chg="modSp mod setBg">
        <pc:chgData name="Preston Moore" userId="ba2a6f943c9fe47b" providerId="Windows Live" clId="Web-{BB576336-2EED-4302-9002-0EF7E75966DC}" dt="2023-07-29T00:55:01.249" v="283" actId="20577"/>
        <pc:sldMkLst>
          <pc:docMk/>
          <pc:sldMk cId="704586539" sldId="354"/>
        </pc:sldMkLst>
        <pc:spChg chg="mod">
          <ac:chgData name="Preston Moore" userId="ba2a6f943c9fe47b" providerId="Windows Live" clId="Web-{BB576336-2EED-4302-9002-0EF7E75966DC}" dt="2023-07-29T00:55:01.249" v="283" actId="20577"/>
          <ac:spMkLst>
            <pc:docMk/>
            <pc:sldMk cId="704586539" sldId="354"/>
            <ac:spMk id="5" creationId="{85D9F803-CDBC-C74C-AF1B-2B5937D1C241}"/>
          </ac:spMkLst>
        </pc:spChg>
        <pc:spChg chg="mod">
          <ac:chgData name="Preston Moore" userId="ba2a6f943c9fe47b" providerId="Windows Live" clId="Web-{BB576336-2EED-4302-9002-0EF7E75966DC}" dt="2023-07-29T00:52:00.566" v="212" actId="20577"/>
          <ac:spMkLst>
            <pc:docMk/>
            <pc:sldMk cId="704586539" sldId="354"/>
            <ac:spMk id="12" creationId="{4D271BF5-BAA1-4CEB-A575-76A097FABBBA}"/>
          </ac:spMkLst>
        </pc:spChg>
      </pc:sldChg>
      <pc:sldChg chg="addSp delSp modSp mod ord setBg">
        <pc:chgData name="Preston Moore" userId="ba2a6f943c9fe47b" providerId="Windows Live" clId="Web-{BB576336-2EED-4302-9002-0EF7E75966DC}" dt="2023-07-29T02:05:33.233" v="1783" actId="20577"/>
        <pc:sldMkLst>
          <pc:docMk/>
          <pc:sldMk cId="2161338252" sldId="364"/>
        </pc:sldMkLst>
        <pc:spChg chg="mod ord">
          <ac:chgData name="Preston Moore" userId="ba2a6f943c9fe47b" providerId="Windows Live" clId="Web-{BB576336-2EED-4302-9002-0EF7E75966DC}" dt="2023-07-29T02:01:51.359" v="1719"/>
          <ac:spMkLst>
            <pc:docMk/>
            <pc:sldMk cId="2161338252" sldId="364"/>
            <ac:spMk id="4" creationId="{3D45C363-925C-9E48-86B0-27D7D36E50D6}"/>
          </ac:spMkLst>
        </pc:spChg>
        <pc:spChg chg="mod">
          <ac:chgData name="Preston Moore" userId="ba2a6f943c9fe47b" providerId="Windows Live" clId="Web-{BB576336-2EED-4302-9002-0EF7E75966DC}" dt="2023-07-29T02:01:51.359" v="1719"/>
          <ac:spMkLst>
            <pc:docMk/>
            <pc:sldMk cId="2161338252" sldId="364"/>
            <ac:spMk id="7" creationId="{330F9542-6794-4F57-BB45-868D94AD06B0}"/>
          </ac:spMkLst>
        </pc:spChg>
        <pc:spChg chg="del">
          <ac:chgData name="Preston Moore" userId="ba2a6f943c9fe47b" providerId="Windows Live" clId="Web-{BB576336-2EED-4302-9002-0EF7E75966DC}" dt="2023-07-29T02:01:51.359" v="1719"/>
          <ac:spMkLst>
            <pc:docMk/>
            <pc:sldMk cId="2161338252" sldId="364"/>
            <ac:spMk id="8" creationId="{C7B9C153-C85C-3240-8E7E-523FBC004564}"/>
          </ac:spMkLst>
        </pc:spChg>
        <pc:spChg chg="add">
          <ac:chgData name="Preston Moore" userId="ba2a6f943c9fe47b" providerId="Windows Live" clId="Web-{BB576336-2EED-4302-9002-0EF7E75966DC}" dt="2023-07-29T02:01:51.359" v="1719"/>
          <ac:spMkLst>
            <pc:docMk/>
            <pc:sldMk cId="2161338252" sldId="364"/>
            <ac:spMk id="14" creationId="{1D63C574-BFD2-41A1-A567-B0C3CC7FDD4F}"/>
          </ac:spMkLst>
        </pc:spChg>
        <pc:spChg chg="add">
          <ac:chgData name="Preston Moore" userId="ba2a6f943c9fe47b" providerId="Windows Live" clId="Web-{BB576336-2EED-4302-9002-0EF7E75966DC}" dt="2023-07-29T02:01:51.359" v="1719"/>
          <ac:spMkLst>
            <pc:docMk/>
            <pc:sldMk cId="2161338252" sldId="364"/>
            <ac:spMk id="16" creationId="{E2A46BAB-8C31-42B2-90E8-B26DD3E81D37}"/>
          </ac:spMkLst>
        </pc:spChg>
        <pc:grpChg chg="add">
          <ac:chgData name="Preston Moore" userId="ba2a6f943c9fe47b" providerId="Windows Live" clId="Web-{BB576336-2EED-4302-9002-0EF7E75966DC}" dt="2023-07-29T02:01:51.359" v="1719"/>
          <ac:grpSpMkLst>
            <pc:docMk/>
            <pc:sldMk cId="2161338252" sldId="364"/>
            <ac:grpSpMk id="18" creationId="{B3F7A3C7-0737-4E57-B30E-8EEFE638B401}"/>
          </ac:grpSpMkLst>
        </pc:grpChg>
        <pc:grpChg chg="add">
          <ac:chgData name="Preston Moore" userId="ba2a6f943c9fe47b" providerId="Windows Live" clId="Web-{BB576336-2EED-4302-9002-0EF7E75966DC}" dt="2023-07-29T02:01:51.359" v="1719"/>
          <ac:grpSpMkLst>
            <pc:docMk/>
            <pc:sldMk cId="2161338252" sldId="364"/>
            <ac:grpSpMk id="22" creationId="{43F5E015-E085-4624-B431-B42414448684}"/>
          </ac:grpSpMkLst>
        </pc:grpChg>
        <pc:graphicFrameChg chg="add modGraphic">
          <ac:chgData name="Preston Moore" userId="ba2a6f943c9fe47b" providerId="Windows Live" clId="Web-{BB576336-2EED-4302-9002-0EF7E75966DC}" dt="2023-07-29T02:05:33.233" v="1783" actId="20577"/>
          <ac:graphicFrameMkLst>
            <pc:docMk/>
            <pc:sldMk cId="2161338252" sldId="364"/>
            <ac:graphicFrameMk id="10" creationId="{54C74B56-3235-27F1-9244-6556EF9ED311}"/>
          </ac:graphicFrameMkLst>
        </pc:graphicFrameChg>
      </pc:sldChg>
      <pc:sldChg chg="addSp delSp modSp mod setBg">
        <pc:chgData name="Preston Moore" userId="ba2a6f943c9fe47b" providerId="Windows Live" clId="Web-{BB576336-2EED-4302-9002-0EF7E75966DC}" dt="2023-07-29T02:07:21.834" v="1791"/>
        <pc:sldMkLst>
          <pc:docMk/>
          <pc:sldMk cId="921644118" sldId="365"/>
        </pc:sldMkLst>
        <pc:spChg chg="mod">
          <ac:chgData name="Preston Moore" userId="ba2a6f943c9fe47b" providerId="Windows Live" clId="Web-{BB576336-2EED-4302-9002-0EF7E75966DC}" dt="2023-07-29T02:06:40.503" v="1785" actId="14100"/>
          <ac:spMkLst>
            <pc:docMk/>
            <pc:sldMk cId="921644118" sldId="365"/>
            <ac:spMk id="3" creationId="{FC857EDD-A3A7-434D-B8D5-401E872498DA}"/>
          </ac:spMkLst>
        </pc:spChg>
        <pc:spChg chg="mod ord">
          <ac:chgData name="Preston Moore" userId="ba2a6f943c9fe47b" providerId="Windows Live" clId="Web-{BB576336-2EED-4302-9002-0EF7E75966DC}" dt="2023-07-29T02:06:36.003" v="1784"/>
          <ac:spMkLst>
            <pc:docMk/>
            <pc:sldMk cId="921644118" sldId="365"/>
            <ac:spMk id="4" creationId="{8F1B08F2-C4AD-A440-BB78-A0625E28887A}"/>
          </ac:spMkLst>
        </pc:spChg>
        <pc:spChg chg="del mod ord">
          <ac:chgData name="Preston Moore" userId="ba2a6f943c9fe47b" providerId="Windows Live" clId="Web-{BB576336-2EED-4302-9002-0EF7E75966DC}" dt="2023-07-29T02:07:21.834" v="1791"/>
          <ac:spMkLst>
            <pc:docMk/>
            <pc:sldMk cId="921644118" sldId="365"/>
            <ac:spMk id="5" creationId="{1B07C49E-AFFC-EC46-8930-E4D428F5F943}"/>
          </ac:spMkLst>
        </pc:spChg>
        <pc:spChg chg="add">
          <ac:chgData name="Preston Moore" userId="ba2a6f943c9fe47b" providerId="Windows Live" clId="Web-{BB576336-2EED-4302-9002-0EF7E75966DC}" dt="2023-07-29T02:06:36.003" v="1784"/>
          <ac:spMkLst>
            <pc:docMk/>
            <pc:sldMk cId="921644118" sldId="365"/>
            <ac:spMk id="10" creationId="{C2554CA6-288E-4202-BC52-2E5A8F0C0AED}"/>
          </ac:spMkLst>
        </pc:spChg>
        <pc:spChg chg="add">
          <ac:chgData name="Preston Moore" userId="ba2a6f943c9fe47b" providerId="Windows Live" clId="Web-{BB576336-2EED-4302-9002-0EF7E75966DC}" dt="2023-07-29T02:06:36.003" v="1784"/>
          <ac:spMkLst>
            <pc:docMk/>
            <pc:sldMk cId="921644118" sldId="365"/>
            <ac:spMk id="12" creationId="{B10BB131-AC8E-4A8E-A5D1-36260F720C3B}"/>
          </ac:spMkLst>
        </pc:spChg>
        <pc:spChg chg="add">
          <ac:chgData name="Preston Moore" userId="ba2a6f943c9fe47b" providerId="Windows Live" clId="Web-{BB576336-2EED-4302-9002-0EF7E75966DC}" dt="2023-07-29T02:06:36.003" v="1784"/>
          <ac:spMkLst>
            <pc:docMk/>
            <pc:sldMk cId="921644118" sldId="365"/>
            <ac:spMk id="14" creationId="{5B7778FC-632E-4DCA-A7CB-0D7731CCF970}"/>
          </ac:spMkLst>
        </pc:spChg>
        <pc:spChg chg="add">
          <ac:chgData name="Preston Moore" userId="ba2a6f943c9fe47b" providerId="Windows Live" clId="Web-{BB576336-2EED-4302-9002-0EF7E75966DC}" dt="2023-07-29T02:06:36.003" v="1784"/>
          <ac:spMkLst>
            <pc:docMk/>
            <pc:sldMk cId="921644118" sldId="365"/>
            <ac:spMk id="16" creationId="{FA23A907-97FB-4A8F-880A-DD77401C4296}"/>
          </ac:spMkLst>
        </pc:spChg>
      </pc:sldChg>
      <pc:sldChg chg="addSp delSp modSp mod setBg">
        <pc:chgData name="Preston Moore" userId="ba2a6f943c9fe47b" providerId="Windows Live" clId="Web-{BB576336-2EED-4302-9002-0EF7E75966DC}" dt="2023-07-29T02:07:14.568" v="1790" actId="20577"/>
        <pc:sldMkLst>
          <pc:docMk/>
          <pc:sldMk cId="3758850214" sldId="366"/>
        </pc:sldMkLst>
        <pc:spChg chg="mod">
          <ac:chgData name="Preston Moore" userId="ba2a6f943c9fe47b" providerId="Windows Live" clId="Web-{BB576336-2EED-4302-9002-0EF7E75966DC}" dt="2023-07-29T02:07:14.568" v="1790" actId="20577"/>
          <ac:spMkLst>
            <pc:docMk/>
            <pc:sldMk cId="3758850214" sldId="366"/>
            <ac:spMk id="3" creationId="{FC857EDD-A3A7-434D-B8D5-401E872498DA}"/>
          </ac:spMkLst>
        </pc:spChg>
        <pc:spChg chg="mod ord">
          <ac:chgData name="Preston Moore" userId="ba2a6f943c9fe47b" providerId="Windows Live" clId="Web-{BB576336-2EED-4302-9002-0EF7E75966DC}" dt="2023-07-29T02:06:54.395" v="1786"/>
          <ac:spMkLst>
            <pc:docMk/>
            <pc:sldMk cId="3758850214" sldId="366"/>
            <ac:spMk id="4" creationId="{8F1B08F2-C4AD-A440-BB78-A0625E28887A}"/>
          </ac:spMkLst>
        </pc:spChg>
        <pc:spChg chg="del mod">
          <ac:chgData name="Preston Moore" userId="ba2a6f943c9fe47b" providerId="Windows Live" clId="Web-{BB576336-2EED-4302-9002-0EF7E75966DC}" dt="2023-07-29T02:06:54.395" v="1786"/>
          <ac:spMkLst>
            <pc:docMk/>
            <pc:sldMk cId="3758850214" sldId="366"/>
            <ac:spMk id="5" creationId="{1B07C49E-AFFC-EC46-8930-E4D428F5F943}"/>
          </ac:spMkLst>
        </pc:spChg>
        <pc:spChg chg="add">
          <ac:chgData name="Preston Moore" userId="ba2a6f943c9fe47b" providerId="Windows Live" clId="Web-{BB576336-2EED-4302-9002-0EF7E75966DC}" dt="2023-07-29T02:06:54.395" v="1786"/>
          <ac:spMkLst>
            <pc:docMk/>
            <pc:sldMk cId="3758850214" sldId="366"/>
            <ac:spMk id="11" creationId="{1D63C574-BFD2-41A1-A567-B0C3CC7FDD4F}"/>
          </ac:spMkLst>
        </pc:spChg>
        <pc:spChg chg="add">
          <ac:chgData name="Preston Moore" userId="ba2a6f943c9fe47b" providerId="Windows Live" clId="Web-{BB576336-2EED-4302-9002-0EF7E75966DC}" dt="2023-07-29T02:06:54.395" v="1786"/>
          <ac:spMkLst>
            <pc:docMk/>
            <pc:sldMk cId="3758850214" sldId="366"/>
            <ac:spMk id="13" creationId="{E2A46BAB-8C31-42B2-90E8-B26DD3E81D37}"/>
          </ac:spMkLst>
        </pc:spChg>
        <pc:grpChg chg="add">
          <ac:chgData name="Preston Moore" userId="ba2a6f943c9fe47b" providerId="Windows Live" clId="Web-{BB576336-2EED-4302-9002-0EF7E75966DC}" dt="2023-07-29T02:06:54.395" v="1786"/>
          <ac:grpSpMkLst>
            <pc:docMk/>
            <pc:sldMk cId="3758850214" sldId="366"/>
            <ac:grpSpMk id="15" creationId="{B3F7A3C7-0737-4E57-B30E-8EEFE638B401}"/>
          </ac:grpSpMkLst>
        </pc:grpChg>
        <pc:grpChg chg="add">
          <ac:chgData name="Preston Moore" userId="ba2a6f943c9fe47b" providerId="Windows Live" clId="Web-{BB576336-2EED-4302-9002-0EF7E75966DC}" dt="2023-07-29T02:06:54.395" v="1786"/>
          <ac:grpSpMkLst>
            <pc:docMk/>
            <pc:sldMk cId="3758850214" sldId="366"/>
            <ac:grpSpMk id="19" creationId="{43F5E015-E085-4624-B431-B42414448684}"/>
          </ac:grpSpMkLst>
        </pc:grpChg>
        <pc:graphicFrameChg chg="add">
          <ac:chgData name="Preston Moore" userId="ba2a6f943c9fe47b" providerId="Windows Live" clId="Web-{BB576336-2EED-4302-9002-0EF7E75966DC}" dt="2023-07-29T02:06:54.395" v="1786"/>
          <ac:graphicFrameMkLst>
            <pc:docMk/>
            <pc:sldMk cId="3758850214" sldId="366"/>
            <ac:graphicFrameMk id="7" creationId="{0841FE92-0C8E-9A67-0FB6-F4338815BBC7}"/>
          </ac:graphicFrameMkLst>
        </pc:graphicFrameChg>
      </pc:sldChg>
      <pc:sldChg chg="addSp modSp add mod replId setBg">
        <pc:chgData name="Preston Moore" userId="ba2a6f943c9fe47b" providerId="Windows Live" clId="Web-{BB576336-2EED-4302-9002-0EF7E75966DC}" dt="2023-07-29T01:55:09.364" v="1591" actId="14100"/>
        <pc:sldMkLst>
          <pc:docMk/>
          <pc:sldMk cId="2830116621" sldId="368"/>
        </pc:sldMkLst>
        <pc:spChg chg="mod ord">
          <ac:chgData name="Preston Moore" userId="ba2a6f943c9fe47b" providerId="Windows Live" clId="Web-{BB576336-2EED-4302-9002-0EF7E75966DC}" dt="2023-07-29T01:47:43.881" v="1501" actId="14100"/>
          <ac:spMkLst>
            <pc:docMk/>
            <pc:sldMk cId="2830116621" sldId="368"/>
            <ac:spMk id="5" creationId="{28684E62-A9F8-4E7A-AB01-78893062A1B4}"/>
          </ac:spMkLst>
        </pc:spChg>
        <pc:spChg chg="mod ord">
          <ac:chgData name="Preston Moore" userId="ba2a6f943c9fe47b" providerId="Windows Live" clId="Web-{BB576336-2EED-4302-9002-0EF7E75966DC}" dt="2023-07-29T01:47:22.942" v="1479"/>
          <ac:spMkLst>
            <pc:docMk/>
            <pc:sldMk cId="2830116621" sldId="368"/>
            <ac:spMk id="6" creationId="{E7525D5A-386D-C541-9D42-BBDEA82289E4}"/>
          </ac:spMkLst>
        </pc:spChg>
        <pc:spChg chg="mod">
          <ac:chgData name="Preston Moore" userId="ba2a6f943c9fe47b" providerId="Windows Live" clId="Web-{BB576336-2EED-4302-9002-0EF7E75966DC}" dt="2023-07-29T01:55:09.364" v="1591" actId="14100"/>
          <ac:spMkLst>
            <pc:docMk/>
            <pc:sldMk cId="2830116621" sldId="368"/>
            <ac:spMk id="11" creationId="{60F8A56C-5EE1-4DBF-842D-C2A130AA680E}"/>
          </ac:spMkLst>
        </pc:spChg>
        <pc:spChg chg="add">
          <ac:chgData name="Preston Moore" userId="ba2a6f943c9fe47b" providerId="Windows Live" clId="Web-{BB576336-2EED-4302-9002-0EF7E75966DC}" dt="2023-07-29T01:47:22.942" v="1479"/>
          <ac:spMkLst>
            <pc:docMk/>
            <pc:sldMk cId="2830116621" sldId="368"/>
            <ac:spMk id="16" creationId="{8761DDFE-071F-4200-B0AA-394476C2D2D6}"/>
          </ac:spMkLst>
        </pc:spChg>
        <pc:picChg chg="mod">
          <ac:chgData name="Preston Moore" userId="ba2a6f943c9fe47b" providerId="Windows Live" clId="Web-{BB576336-2EED-4302-9002-0EF7E75966DC}" dt="2023-07-29T01:47:53.835" v="1505" actId="1076"/>
          <ac:picMkLst>
            <pc:docMk/>
            <pc:sldMk cId="2830116621" sldId="368"/>
            <ac:picMk id="2" creationId="{52165152-B9D4-C59F-56AD-7FF5240210DB}"/>
          </ac:picMkLst>
        </pc:picChg>
        <pc:picChg chg="add mod">
          <ac:chgData name="Preston Moore" userId="ba2a6f943c9fe47b" providerId="Windows Live" clId="Web-{BB576336-2EED-4302-9002-0EF7E75966DC}" dt="2023-07-29T01:47:48.788" v="1503" actId="14100"/>
          <ac:picMkLst>
            <pc:docMk/>
            <pc:sldMk cId="2830116621" sldId="368"/>
            <ac:picMk id="3" creationId="{14ACC714-3BC6-3427-E465-B9EC120A121E}"/>
          </ac:picMkLst>
        </pc:picChg>
      </pc:sldChg>
      <pc:sldChg chg="addSp delSp modSp new mod setBg addAnim">
        <pc:chgData name="Preston Moore" userId="ba2a6f943c9fe47b" providerId="Windows Live" clId="Web-{BB576336-2EED-4302-9002-0EF7E75966DC}" dt="2023-07-29T01:54:55.597" v="1581" actId="20577"/>
        <pc:sldMkLst>
          <pc:docMk/>
          <pc:sldMk cId="1713070494" sldId="369"/>
        </pc:sldMkLst>
        <pc:spChg chg="mod ord">
          <ac:chgData name="Preston Moore" userId="ba2a6f943c9fe47b" providerId="Windows Live" clId="Web-{BB576336-2EED-4302-9002-0EF7E75966DC}" dt="2023-07-29T01:54:51.863" v="1579" actId="1076"/>
          <ac:spMkLst>
            <pc:docMk/>
            <pc:sldMk cId="1713070494" sldId="369"/>
            <ac:spMk id="2" creationId="{751A9C46-06BD-C6EF-7678-2596BAADD512}"/>
          </ac:spMkLst>
        </pc:spChg>
        <pc:spChg chg="del mod">
          <ac:chgData name="Preston Moore" userId="ba2a6f943c9fe47b" providerId="Windows Live" clId="Web-{BB576336-2EED-4302-9002-0EF7E75966DC}" dt="2023-07-29T01:49:58.406" v="1510"/>
          <ac:spMkLst>
            <pc:docMk/>
            <pc:sldMk cId="1713070494" sldId="369"/>
            <ac:spMk id="3" creationId="{C6FB0051-52FA-73F4-FE70-8C4E5F49DFA7}"/>
          </ac:spMkLst>
        </pc:spChg>
        <pc:spChg chg="add del mod">
          <ac:chgData name="Preston Moore" userId="ba2a6f943c9fe47b" providerId="Windows Live" clId="Web-{BB576336-2EED-4302-9002-0EF7E75966DC}" dt="2023-07-29T01:50:32.814" v="1519"/>
          <ac:spMkLst>
            <pc:docMk/>
            <pc:sldMk cId="1713070494" sldId="369"/>
            <ac:spMk id="5" creationId="{2E31AD1D-7053-81DE-5102-C1A867349B2A}"/>
          </ac:spMkLst>
        </pc:spChg>
        <pc:spChg chg="add del">
          <ac:chgData name="Preston Moore" userId="ba2a6f943c9fe47b" providerId="Windows Live" clId="Web-{BB576336-2EED-4302-9002-0EF7E75966DC}" dt="2023-07-29T01:50:06.281" v="1514"/>
          <ac:spMkLst>
            <pc:docMk/>
            <pc:sldMk cId="1713070494" sldId="369"/>
            <ac:spMk id="8" creationId="{327D73B4-9F5C-4A64-A179-51B9500CB8B5}"/>
          </ac:spMkLst>
        </pc:spChg>
        <pc:spChg chg="add del mod">
          <ac:chgData name="Preston Moore" userId="ba2a6f943c9fe47b" providerId="Windows Live" clId="Web-{BB576336-2EED-4302-9002-0EF7E75966DC}" dt="2023-07-29T01:50:57.878" v="1528"/>
          <ac:spMkLst>
            <pc:docMk/>
            <pc:sldMk cId="1713070494" sldId="369"/>
            <ac:spMk id="9" creationId="{DD516DD5-FA9F-5DCA-8E98-CED92FE327EF}"/>
          </ac:spMkLst>
        </pc:spChg>
        <pc:spChg chg="add del">
          <ac:chgData name="Preston Moore" userId="ba2a6f943c9fe47b" providerId="Windows Live" clId="Web-{BB576336-2EED-4302-9002-0EF7E75966DC}" dt="2023-07-29T01:50:06.281" v="1514"/>
          <ac:spMkLst>
            <pc:docMk/>
            <pc:sldMk cId="1713070494" sldId="369"/>
            <ac:spMk id="10" creationId="{C1F06963-6374-4B48-844F-071A9BAAAE02}"/>
          </ac:spMkLst>
        </pc:spChg>
        <pc:spChg chg="add del">
          <ac:chgData name="Preston Moore" userId="ba2a6f943c9fe47b" providerId="Windows Live" clId="Web-{BB576336-2EED-4302-9002-0EF7E75966DC}" dt="2023-07-29T01:50:06.281" v="1514"/>
          <ac:spMkLst>
            <pc:docMk/>
            <pc:sldMk cId="1713070494" sldId="369"/>
            <ac:spMk id="12" creationId="{6CB927A4-E432-4310-9CD5-E89FF5063179}"/>
          </ac:spMkLst>
        </pc:spChg>
        <pc:spChg chg="add del">
          <ac:chgData name="Preston Moore" userId="ba2a6f943c9fe47b" providerId="Windows Live" clId="Web-{BB576336-2EED-4302-9002-0EF7E75966DC}" dt="2023-07-29T01:50:06.281" v="1514"/>
          <ac:spMkLst>
            <pc:docMk/>
            <pc:sldMk cId="1713070494" sldId="369"/>
            <ac:spMk id="14" creationId="{1453BF6C-B012-48B7-B4E8-6D7AC7C27D02}"/>
          </ac:spMkLst>
        </pc:spChg>
        <pc:spChg chg="add del mod">
          <ac:chgData name="Preston Moore" userId="ba2a6f943c9fe47b" providerId="Windows Live" clId="Web-{BB576336-2EED-4302-9002-0EF7E75966DC}" dt="2023-07-29T01:51:19.942" v="1534"/>
          <ac:spMkLst>
            <pc:docMk/>
            <pc:sldMk cId="1713070494" sldId="369"/>
            <ac:spMk id="15" creationId="{2501319E-4B6E-F981-0189-8D46E01B9CA4}"/>
          </ac:spMkLst>
        </pc:spChg>
        <pc:spChg chg="add del">
          <ac:chgData name="Preston Moore" userId="ba2a6f943c9fe47b" providerId="Windows Live" clId="Web-{BB576336-2EED-4302-9002-0EF7E75966DC}" dt="2023-07-29T01:50:06.281" v="1514"/>
          <ac:spMkLst>
            <pc:docMk/>
            <pc:sldMk cId="1713070494" sldId="369"/>
            <ac:spMk id="16" creationId="{E3020543-B24B-4EC4-8FFC-8DD88EEA91A8}"/>
          </ac:spMkLst>
        </pc:spChg>
        <pc:spChg chg="add mod">
          <ac:chgData name="Preston Moore" userId="ba2a6f943c9fe47b" providerId="Windows Live" clId="Web-{BB576336-2EED-4302-9002-0EF7E75966DC}" dt="2023-07-29T01:54:55.597" v="1581" actId="20577"/>
          <ac:spMkLst>
            <pc:docMk/>
            <pc:sldMk cId="1713070494" sldId="369"/>
            <ac:spMk id="21" creationId="{04D96B72-3FE5-7F0E-0B96-DCC29C5636CF}"/>
          </ac:spMkLst>
        </pc:spChg>
        <pc:spChg chg="add del">
          <ac:chgData name="Preston Moore" userId="ba2a6f943c9fe47b" providerId="Windows Live" clId="Web-{BB576336-2EED-4302-9002-0EF7E75966DC}" dt="2023-07-29T01:50:09.094" v="1515"/>
          <ac:spMkLst>
            <pc:docMk/>
            <pc:sldMk cId="1713070494" sldId="369"/>
            <ac:spMk id="22" creationId="{437EC9D2-CD63-BB67-5BF6-0B5EBD4B053F}"/>
          </ac:spMkLst>
        </pc:spChg>
        <pc:spChg chg="add del">
          <ac:chgData name="Preston Moore" userId="ba2a6f943c9fe47b" providerId="Windows Live" clId="Web-{BB576336-2EED-4302-9002-0EF7E75966DC}" dt="2023-07-29T01:50:25.454" v="1517"/>
          <ac:spMkLst>
            <pc:docMk/>
            <pc:sldMk cId="1713070494" sldId="369"/>
            <ac:spMk id="25" creationId="{A8908DB7-C3A6-4FCB-9820-CEE02B398C4A}"/>
          </ac:spMkLst>
        </pc:spChg>
        <pc:spChg chg="add del">
          <ac:chgData name="Preston Moore" userId="ba2a6f943c9fe47b" providerId="Windows Live" clId="Web-{BB576336-2EED-4302-9002-0EF7E75966DC}" dt="2023-07-29T01:50:25.454" v="1517"/>
          <ac:spMkLst>
            <pc:docMk/>
            <pc:sldMk cId="1713070494" sldId="369"/>
            <ac:spMk id="27" creationId="{535742DD-1B16-4E9D-B715-0D74B4574A68}"/>
          </ac:spMkLst>
        </pc:spChg>
        <pc:spChg chg="add">
          <ac:chgData name="Preston Moore" userId="ba2a6f943c9fe47b" providerId="Windows Live" clId="Web-{BB576336-2EED-4302-9002-0EF7E75966DC}" dt="2023-07-29T01:50:25.454" v="1517"/>
          <ac:spMkLst>
            <pc:docMk/>
            <pc:sldMk cId="1713070494" sldId="369"/>
            <ac:spMk id="32" creationId="{0671A8AE-40A1-4631-A6B8-581AFF065482}"/>
          </ac:spMkLst>
        </pc:spChg>
        <pc:spChg chg="add">
          <ac:chgData name="Preston Moore" userId="ba2a6f943c9fe47b" providerId="Windows Live" clId="Web-{BB576336-2EED-4302-9002-0EF7E75966DC}" dt="2023-07-29T01:50:25.454" v="1517"/>
          <ac:spMkLst>
            <pc:docMk/>
            <pc:sldMk cId="1713070494" sldId="369"/>
            <ac:spMk id="34" creationId="{AB58EF07-17C2-48CF-ABB0-EEF1F17CB8F0}"/>
          </ac:spMkLst>
        </pc:spChg>
        <pc:spChg chg="add">
          <ac:chgData name="Preston Moore" userId="ba2a6f943c9fe47b" providerId="Windows Live" clId="Web-{BB576336-2EED-4302-9002-0EF7E75966DC}" dt="2023-07-29T01:50:25.454" v="1517"/>
          <ac:spMkLst>
            <pc:docMk/>
            <pc:sldMk cId="1713070494" sldId="369"/>
            <ac:spMk id="36" creationId="{AF2F604E-43BE-4DC3-B983-E071523364F8}"/>
          </ac:spMkLst>
        </pc:spChg>
        <pc:spChg chg="add">
          <ac:chgData name="Preston Moore" userId="ba2a6f943c9fe47b" providerId="Windows Live" clId="Web-{BB576336-2EED-4302-9002-0EF7E75966DC}" dt="2023-07-29T01:50:25.454" v="1517"/>
          <ac:spMkLst>
            <pc:docMk/>
            <pc:sldMk cId="1713070494" sldId="369"/>
            <ac:spMk id="38" creationId="{08C9B587-E65E-4B52-B37C-ABEBB6E87928}"/>
          </ac:spMkLst>
        </pc:spChg>
        <pc:picChg chg="add del mod ord">
          <ac:chgData name="Preston Moore" userId="ba2a6f943c9fe47b" providerId="Windows Live" clId="Web-{BB576336-2EED-4302-9002-0EF7E75966DC}" dt="2023-07-29T01:50:32.814" v="1519"/>
          <ac:picMkLst>
            <pc:docMk/>
            <pc:sldMk cId="1713070494" sldId="369"/>
            <ac:picMk id="4" creationId="{E0A5BBEA-EE77-4F3D-62AB-6A7BF7AF29A5}"/>
          </ac:picMkLst>
        </pc:picChg>
        <pc:picChg chg="add del mod">
          <ac:chgData name="Preston Moore" userId="ba2a6f943c9fe47b" providerId="Windows Live" clId="Web-{BB576336-2EED-4302-9002-0EF7E75966DC}" dt="2023-07-29T01:50:57.878" v="1529"/>
          <ac:picMkLst>
            <pc:docMk/>
            <pc:sldMk cId="1713070494" sldId="369"/>
            <ac:picMk id="7" creationId="{0E0ADA04-C03D-DD2A-9335-FA268546882A}"/>
          </ac:picMkLst>
        </pc:picChg>
        <pc:picChg chg="add del mod">
          <ac:chgData name="Preston Moore" userId="ba2a6f943c9fe47b" providerId="Windows Live" clId="Web-{BB576336-2EED-4302-9002-0EF7E75966DC}" dt="2023-07-29T01:51:19.942" v="1535"/>
          <ac:picMkLst>
            <pc:docMk/>
            <pc:sldMk cId="1713070494" sldId="369"/>
            <ac:picMk id="13" creationId="{7E6929A2-9BD8-48D8-6610-CEAA45261402}"/>
          </ac:picMkLst>
        </pc:picChg>
        <pc:picChg chg="add mod">
          <ac:chgData name="Preston Moore" userId="ba2a6f943c9fe47b" providerId="Windows Live" clId="Web-{BB576336-2EED-4302-9002-0EF7E75966DC}" dt="2023-07-29T01:52:05.555" v="1538" actId="1076"/>
          <ac:picMkLst>
            <pc:docMk/>
            <pc:sldMk cId="1713070494" sldId="369"/>
            <ac:picMk id="19" creationId="{C333CF78-59FB-EDD8-223D-6F4035116814}"/>
          </ac:picMkLst>
        </pc:picChg>
        <pc:picChg chg="add mod">
          <ac:chgData name="Preston Moore" userId="ba2a6f943c9fe47b" providerId="Windows Live" clId="Web-{BB576336-2EED-4302-9002-0EF7E75966DC}" dt="2023-07-29T01:52:49.964" v="1540" actId="1076"/>
          <ac:picMkLst>
            <pc:docMk/>
            <pc:sldMk cId="1713070494" sldId="369"/>
            <ac:picMk id="20" creationId="{FC9DC092-8597-4478-1AA6-356D6BC0C9EC}"/>
          </ac:picMkLst>
        </pc:picChg>
        <pc:cxnChg chg="add del">
          <ac:chgData name="Preston Moore" userId="ba2a6f943c9fe47b" providerId="Windows Live" clId="Web-{BB576336-2EED-4302-9002-0EF7E75966DC}" dt="2023-07-29T01:50:06.281" v="1514"/>
          <ac:cxnSpMkLst>
            <pc:docMk/>
            <pc:sldMk cId="1713070494" sldId="369"/>
            <ac:cxnSpMk id="18" creationId="{C49DA8F6-BCC1-4447-B54C-57856834B94B}"/>
          </ac:cxnSpMkLst>
        </pc:cxnChg>
      </pc:sldChg>
      <pc:sldChg chg="addSp delSp modSp new mod setBg">
        <pc:chgData name="Preston Moore" userId="ba2a6f943c9fe47b" providerId="Windows Live" clId="Web-{BB576336-2EED-4302-9002-0EF7E75966DC}" dt="2023-07-29T02:08:36.417" v="1799" actId="1076"/>
        <pc:sldMkLst>
          <pc:docMk/>
          <pc:sldMk cId="3496708835" sldId="370"/>
        </pc:sldMkLst>
        <pc:spChg chg="mod">
          <ac:chgData name="Preston Moore" userId="ba2a6f943c9fe47b" providerId="Windows Live" clId="Web-{BB576336-2EED-4302-9002-0EF7E75966DC}" dt="2023-07-29T02:08:17.010" v="1793" actId="20577"/>
          <ac:spMkLst>
            <pc:docMk/>
            <pc:sldMk cId="3496708835" sldId="370"/>
            <ac:spMk id="2" creationId="{592B7FA2-265F-9D60-85C1-326C219E4A87}"/>
          </ac:spMkLst>
        </pc:spChg>
        <pc:spChg chg="del mod">
          <ac:chgData name="Preston Moore" userId="ba2a6f943c9fe47b" providerId="Windows Live" clId="Web-{BB576336-2EED-4302-9002-0EF7E75966DC}" dt="2023-07-29T01:56:18.493" v="1611"/>
          <ac:spMkLst>
            <pc:docMk/>
            <pc:sldMk cId="3496708835" sldId="370"/>
            <ac:spMk id="3" creationId="{BDB2A838-0A13-DA45-5109-56646A4614DC}"/>
          </ac:spMkLst>
        </pc:spChg>
        <pc:spChg chg="add mod">
          <ac:chgData name="Preston Moore" userId="ba2a6f943c9fe47b" providerId="Windows Live" clId="Web-{BB576336-2EED-4302-9002-0EF7E75966DC}" dt="2023-07-29T02:08:29.729" v="1796" actId="20577"/>
          <ac:spMkLst>
            <pc:docMk/>
            <pc:sldMk cId="3496708835" sldId="370"/>
            <ac:spMk id="7" creationId="{3BA256F2-4C00-0BE2-31D8-1436A27828CC}"/>
          </ac:spMkLst>
        </pc:spChg>
        <pc:picChg chg="add mod">
          <ac:chgData name="Preston Moore" userId="ba2a6f943c9fe47b" providerId="Windows Live" clId="Web-{BB576336-2EED-4302-9002-0EF7E75966DC}" dt="2023-07-29T02:08:34.104" v="1798" actId="1076"/>
          <ac:picMkLst>
            <pc:docMk/>
            <pc:sldMk cId="3496708835" sldId="370"/>
            <ac:picMk id="4" creationId="{F9890146-B8CF-5931-15EA-021216009BF3}"/>
          </ac:picMkLst>
        </pc:picChg>
        <pc:picChg chg="add mod">
          <ac:chgData name="Preston Moore" userId="ba2a6f943c9fe47b" providerId="Windows Live" clId="Web-{BB576336-2EED-4302-9002-0EF7E75966DC}" dt="2023-07-29T02:08:36.417" v="1799" actId="1076"/>
          <ac:picMkLst>
            <pc:docMk/>
            <pc:sldMk cId="3496708835" sldId="370"/>
            <ac:picMk id="5" creationId="{79102D33-D2AE-4736-2147-7A315E160F6B}"/>
          </ac:picMkLst>
        </pc:picChg>
        <pc:picChg chg="add mod">
          <ac:chgData name="Preston Moore" userId="ba2a6f943c9fe47b" providerId="Windows Live" clId="Web-{BB576336-2EED-4302-9002-0EF7E75966DC}" dt="2023-07-29T01:58:16.564" v="1646" actId="1076"/>
          <ac:picMkLst>
            <pc:docMk/>
            <pc:sldMk cId="3496708835" sldId="370"/>
            <ac:picMk id="6" creationId="{56938BDD-D35C-38AB-9356-0D9346921794}"/>
          </ac:picMkLst>
        </pc:picChg>
      </pc:sldChg>
      <pc:sldChg chg="addSp delSp modSp new mod setBg">
        <pc:chgData name="Preston Moore" userId="ba2a6f943c9fe47b" providerId="Windows Live" clId="Web-{BB576336-2EED-4302-9002-0EF7E75966DC}" dt="2023-07-29T02:00:37.510" v="1714" actId="1076"/>
        <pc:sldMkLst>
          <pc:docMk/>
          <pc:sldMk cId="162968991" sldId="371"/>
        </pc:sldMkLst>
        <pc:spChg chg="mod ord">
          <ac:chgData name="Preston Moore" userId="ba2a6f943c9fe47b" providerId="Windows Live" clId="Web-{BB576336-2EED-4302-9002-0EF7E75966DC}" dt="2023-07-29T02:00:21.072" v="1709"/>
          <ac:spMkLst>
            <pc:docMk/>
            <pc:sldMk cId="162968991" sldId="371"/>
            <ac:spMk id="2" creationId="{8296D85C-61BB-211F-958E-BA1D3E28DF3F}"/>
          </ac:spMkLst>
        </pc:spChg>
        <pc:spChg chg="del">
          <ac:chgData name="Preston Moore" userId="ba2a6f943c9fe47b" providerId="Windows Live" clId="Web-{BB576336-2EED-4302-9002-0EF7E75966DC}" dt="2023-07-29T01:59:41.179" v="1702"/>
          <ac:spMkLst>
            <pc:docMk/>
            <pc:sldMk cId="162968991" sldId="371"/>
            <ac:spMk id="3" creationId="{2643D751-8043-76A3-3114-5C9CB5D71C0C}"/>
          </ac:spMkLst>
        </pc:spChg>
        <pc:spChg chg="add">
          <ac:chgData name="Preston Moore" userId="ba2a6f943c9fe47b" providerId="Windows Live" clId="Web-{BB576336-2EED-4302-9002-0EF7E75966DC}" dt="2023-07-29T02:00:21.072" v="1709"/>
          <ac:spMkLst>
            <pc:docMk/>
            <pc:sldMk cId="162968991" sldId="371"/>
            <ac:spMk id="11" creationId="{3F24A09B-713F-43FC-AB6E-B88083968522}"/>
          </ac:spMkLst>
        </pc:spChg>
        <pc:picChg chg="add mod">
          <ac:chgData name="Preston Moore" userId="ba2a6f943c9fe47b" providerId="Windows Live" clId="Web-{BB576336-2EED-4302-9002-0EF7E75966DC}" dt="2023-07-29T02:00:26.728" v="1711" actId="1076"/>
          <ac:picMkLst>
            <pc:docMk/>
            <pc:sldMk cId="162968991" sldId="371"/>
            <ac:picMk id="4" creationId="{9586E24D-C015-E089-0710-E69B353D1F7C}"/>
          </ac:picMkLst>
        </pc:picChg>
        <pc:picChg chg="add mod">
          <ac:chgData name="Preston Moore" userId="ba2a6f943c9fe47b" providerId="Windows Live" clId="Web-{BB576336-2EED-4302-9002-0EF7E75966DC}" dt="2023-07-29T02:00:33.182" v="1712" actId="14100"/>
          <ac:picMkLst>
            <pc:docMk/>
            <pc:sldMk cId="162968991" sldId="371"/>
            <ac:picMk id="5" creationId="{587DCA9B-71DB-18ED-7932-3385893FA7FC}"/>
          </ac:picMkLst>
        </pc:picChg>
        <pc:picChg chg="add mod">
          <ac:chgData name="Preston Moore" userId="ba2a6f943c9fe47b" providerId="Windows Live" clId="Web-{BB576336-2EED-4302-9002-0EF7E75966DC}" dt="2023-07-29T02:00:37.510" v="1714" actId="1076"/>
          <ac:picMkLst>
            <pc:docMk/>
            <pc:sldMk cId="162968991" sldId="371"/>
            <ac:picMk id="6" creationId="{05FAE7CD-956E-53EB-50DD-D890EE6534A2}"/>
          </ac:picMkLst>
        </pc:picChg>
        <pc:cxnChg chg="add">
          <ac:chgData name="Preston Moore" userId="ba2a6f943c9fe47b" providerId="Windows Live" clId="Web-{BB576336-2EED-4302-9002-0EF7E75966DC}" dt="2023-07-29T02:00:21.072" v="1709"/>
          <ac:cxnSpMkLst>
            <pc:docMk/>
            <pc:sldMk cId="162968991" sldId="371"/>
            <ac:cxnSpMk id="13" creationId="{0B91AB35-C3B4-4B70-B3DD-13D63B7DA23D}"/>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0C55FF-CC9F-4E19-BD5F-5E078820413E}"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US"/>
        </a:p>
      </dgm:t>
    </dgm:pt>
    <dgm:pt modelId="{AF12DD6B-6E12-4EE0-A0E0-0E837F95685D}">
      <dgm:prSet phldr="0"/>
      <dgm:spPr/>
      <dgm:t>
        <a:bodyPr/>
        <a:lstStyle/>
        <a:p>
          <a:pPr algn="l" rtl="0">
            <a:lnSpc>
              <a:spcPct val="90000"/>
            </a:lnSpc>
          </a:pPr>
          <a:r>
            <a:rPr lang="en-US">
              <a:latin typeface="Arial"/>
              <a:cs typeface="Arial"/>
            </a:rPr>
            <a:t>Executive Summary</a:t>
          </a:r>
        </a:p>
      </dgm:t>
    </dgm:pt>
    <dgm:pt modelId="{4A8B60E9-EB13-4531-8B5C-1959B921357A}" type="parTrans" cxnId="{2DEAA664-6B5F-49CE-89F9-B57E997F18BE}">
      <dgm:prSet/>
      <dgm:spPr/>
    </dgm:pt>
    <dgm:pt modelId="{4E879668-4034-4AC7-80F8-94219E45ACCD}" type="sibTrans" cxnId="{2DEAA664-6B5F-49CE-89F9-B57E997F18BE}">
      <dgm:prSet/>
      <dgm:spPr/>
    </dgm:pt>
    <dgm:pt modelId="{900205F7-22F5-4264-802A-B3880F5F42DC}">
      <dgm:prSet phldr="0"/>
      <dgm:spPr/>
      <dgm:t>
        <a:bodyPr/>
        <a:lstStyle/>
        <a:p>
          <a:pPr algn="l">
            <a:lnSpc>
              <a:spcPct val="90000"/>
            </a:lnSpc>
          </a:pPr>
          <a:r>
            <a:rPr lang="en-US">
              <a:latin typeface="Arial"/>
              <a:cs typeface="Arial"/>
            </a:rPr>
            <a:t>Introduction</a:t>
          </a:r>
        </a:p>
      </dgm:t>
    </dgm:pt>
    <dgm:pt modelId="{D9D22FF7-EAB0-4469-906B-A27274402DF0}" type="parTrans" cxnId="{C5F56E5B-5F75-4DD1-B14B-72E625F59496}">
      <dgm:prSet/>
      <dgm:spPr/>
    </dgm:pt>
    <dgm:pt modelId="{31273840-8DAF-44D7-9951-A0D22504A2DF}" type="sibTrans" cxnId="{C5F56E5B-5F75-4DD1-B14B-72E625F59496}">
      <dgm:prSet/>
      <dgm:spPr/>
    </dgm:pt>
    <dgm:pt modelId="{35BAD0C3-ED3C-47BB-80C3-D96DDBA386B9}">
      <dgm:prSet phldr="0"/>
      <dgm:spPr/>
      <dgm:t>
        <a:bodyPr/>
        <a:lstStyle/>
        <a:p>
          <a:pPr algn="l">
            <a:lnSpc>
              <a:spcPct val="90000"/>
            </a:lnSpc>
          </a:pPr>
          <a:r>
            <a:rPr lang="en-US">
              <a:latin typeface="Arial"/>
              <a:cs typeface="Arial"/>
            </a:rPr>
            <a:t>Methodology</a:t>
          </a:r>
        </a:p>
      </dgm:t>
    </dgm:pt>
    <dgm:pt modelId="{1020A289-207A-44F2-8487-655D23A4CC5B}" type="parTrans" cxnId="{2961818F-FEA2-494B-B467-6E8BAC78F9CC}">
      <dgm:prSet/>
      <dgm:spPr/>
    </dgm:pt>
    <dgm:pt modelId="{E61B64F4-E771-481A-8544-C510B59DEB86}" type="sibTrans" cxnId="{2961818F-FEA2-494B-B467-6E8BAC78F9CC}">
      <dgm:prSet/>
      <dgm:spPr/>
    </dgm:pt>
    <dgm:pt modelId="{C641B640-D74B-4945-A767-D7339919AF4D}">
      <dgm:prSet phldr="0"/>
      <dgm:spPr/>
      <dgm:t>
        <a:bodyPr/>
        <a:lstStyle/>
        <a:p>
          <a:pPr algn="l">
            <a:lnSpc>
              <a:spcPct val="90000"/>
            </a:lnSpc>
          </a:pPr>
          <a:r>
            <a:rPr lang="en-US">
              <a:latin typeface="Arial"/>
              <a:cs typeface="Arial"/>
            </a:rPr>
            <a:t>Results</a:t>
          </a:r>
        </a:p>
      </dgm:t>
    </dgm:pt>
    <dgm:pt modelId="{0803441B-CB85-44B4-B173-C57379671328}" type="parTrans" cxnId="{45227457-F59B-42C7-9C99-EDCCDA154D93}">
      <dgm:prSet/>
      <dgm:spPr/>
    </dgm:pt>
    <dgm:pt modelId="{53B75365-14BD-459A-8951-7F5333090FEA}" type="sibTrans" cxnId="{45227457-F59B-42C7-9C99-EDCCDA154D93}">
      <dgm:prSet/>
      <dgm:spPr/>
    </dgm:pt>
    <dgm:pt modelId="{D1EC05DE-CF05-49CE-86DC-1E020FEEE070}">
      <dgm:prSet phldr="0"/>
      <dgm:spPr/>
      <dgm:t>
        <a:bodyPr/>
        <a:lstStyle/>
        <a:p>
          <a:pPr algn="l">
            <a:lnSpc>
              <a:spcPct val="90000"/>
            </a:lnSpc>
          </a:pPr>
          <a:r>
            <a:rPr lang="en-US">
              <a:latin typeface="Arial"/>
              <a:cs typeface="Arial"/>
            </a:rPr>
            <a:t>Dashboard</a:t>
          </a:r>
        </a:p>
      </dgm:t>
    </dgm:pt>
    <dgm:pt modelId="{8319C1BB-5571-42F9-B9E0-591C49D3BF85}" type="parTrans" cxnId="{7251776C-7181-4228-ABCE-3AAC4278843F}">
      <dgm:prSet/>
      <dgm:spPr/>
    </dgm:pt>
    <dgm:pt modelId="{925914D6-BC36-4F3D-B1EC-E3D4499CC092}" type="sibTrans" cxnId="{7251776C-7181-4228-ABCE-3AAC4278843F}">
      <dgm:prSet/>
      <dgm:spPr/>
    </dgm:pt>
    <dgm:pt modelId="{C77F0EA6-DC80-4208-9AE8-749BE8EC47B1}">
      <dgm:prSet phldr="0"/>
      <dgm:spPr/>
      <dgm:t>
        <a:bodyPr/>
        <a:lstStyle/>
        <a:p>
          <a:pPr algn="l">
            <a:lnSpc>
              <a:spcPct val="90000"/>
            </a:lnSpc>
          </a:pPr>
          <a:r>
            <a:rPr lang="en-US">
              <a:latin typeface="Arial"/>
              <a:cs typeface="Arial"/>
            </a:rPr>
            <a:t>Discussion</a:t>
          </a:r>
        </a:p>
      </dgm:t>
    </dgm:pt>
    <dgm:pt modelId="{A86CF112-B5A5-404D-A888-A0B00A6D1950}" type="parTrans" cxnId="{292AE5BB-730D-431A-92A2-C4112B07CD63}">
      <dgm:prSet/>
      <dgm:spPr/>
    </dgm:pt>
    <dgm:pt modelId="{00424B1A-7BE8-465E-8DED-C55AF094A89C}" type="sibTrans" cxnId="{292AE5BB-730D-431A-92A2-C4112B07CD63}">
      <dgm:prSet/>
      <dgm:spPr/>
    </dgm:pt>
    <dgm:pt modelId="{AF1B2E10-FB71-4A20-9E90-396ABE914737}">
      <dgm:prSet phldr="0"/>
      <dgm:spPr/>
      <dgm:t>
        <a:bodyPr/>
        <a:lstStyle/>
        <a:p>
          <a:pPr algn="l">
            <a:lnSpc>
              <a:spcPct val="90000"/>
            </a:lnSpc>
          </a:pPr>
          <a:r>
            <a:rPr lang="en-US">
              <a:latin typeface="Arial"/>
              <a:cs typeface="Arial"/>
            </a:rPr>
            <a:t>Findings &amp; Implications</a:t>
          </a:r>
        </a:p>
      </dgm:t>
    </dgm:pt>
    <dgm:pt modelId="{45B96BBB-C123-4EE7-876A-491A571E3439}" type="parTrans" cxnId="{E33E03CD-2FCF-4FF1-9D3B-73F2FDD3AA62}">
      <dgm:prSet/>
      <dgm:spPr/>
    </dgm:pt>
    <dgm:pt modelId="{287E32DD-8B23-4494-ACDB-0D11B5A549BD}" type="sibTrans" cxnId="{E33E03CD-2FCF-4FF1-9D3B-73F2FDD3AA62}">
      <dgm:prSet/>
      <dgm:spPr/>
    </dgm:pt>
    <dgm:pt modelId="{EFF47731-CE4A-41C5-B163-529BEE1318AB}">
      <dgm:prSet phldr="0"/>
      <dgm:spPr/>
      <dgm:t>
        <a:bodyPr/>
        <a:lstStyle/>
        <a:p>
          <a:pPr algn="l">
            <a:lnSpc>
              <a:spcPct val="90000"/>
            </a:lnSpc>
          </a:pPr>
          <a:r>
            <a:rPr lang="en-US">
              <a:latin typeface="Arial"/>
              <a:cs typeface="Arial"/>
            </a:rPr>
            <a:t>Conclusion</a:t>
          </a:r>
        </a:p>
      </dgm:t>
    </dgm:pt>
    <dgm:pt modelId="{8BDBFCE2-D9E2-4B57-A8B8-0902512476F6}" type="parTrans" cxnId="{9818FFF2-AFEE-49C9-892B-265FF1BE33DA}">
      <dgm:prSet/>
      <dgm:spPr/>
    </dgm:pt>
    <dgm:pt modelId="{4A397E9E-E4AF-4AF7-9886-6E565C769285}" type="sibTrans" cxnId="{9818FFF2-AFEE-49C9-892B-265FF1BE33DA}">
      <dgm:prSet/>
      <dgm:spPr/>
    </dgm:pt>
    <dgm:pt modelId="{AF5A80FF-1256-4C9A-982D-7FC3BB021A6F}">
      <dgm:prSet phldr="0"/>
      <dgm:spPr/>
      <dgm:t>
        <a:bodyPr/>
        <a:lstStyle/>
        <a:p>
          <a:pPr algn="l">
            <a:lnSpc>
              <a:spcPct val="90000"/>
            </a:lnSpc>
          </a:pPr>
          <a:r>
            <a:rPr lang="en-US">
              <a:latin typeface="Arial"/>
              <a:cs typeface="Arial"/>
            </a:rPr>
            <a:t>Appendix</a:t>
          </a:r>
        </a:p>
      </dgm:t>
    </dgm:pt>
    <dgm:pt modelId="{80536691-D7FF-4294-869A-AFD68DDDA9C6}" type="parTrans" cxnId="{CF4ACF05-60B5-4BBB-9B33-E8E47BC3A3EA}">
      <dgm:prSet/>
      <dgm:spPr/>
    </dgm:pt>
    <dgm:pt modelId="{C467DF30-38D0-4EFB-A674-5587D228E8AA}" type="sibTrans" cxnId="{CF4ACF05-60B5-4BBB-9B33-E8E47BC3A3EA}">
      <dgm:prSet/>
      <dgm:spPr/>
    </dgm:pt>
    <dgm:pt modelId="{66032FDE-D193-482B-A3F8-8AA067FC47DD}">
      <dgm:prSet phldr="0"/>
      <dgm:spPr/>
      <dgm:t>
        <a:bodyPr/>
        <a:lstStyle/>
        <a:p>
          <a:pPr algn="l" rtl="0">
            <a:lnSpc>
              <a:spcPct val="90000"/>
            </a:lnSpc>
          </a:pPr>
          <a:r>
            <a:rPr lang="en-US">
              <a:latin typeface="Arial"/>
              <a:cs typeface="Arial"/>
            </a:rPr>
            <a:t>Visualizations</a:t>
          </a:r>
        </a:p>
      </dgm:t>
    </dgm:pt>
    <dgm:pt modelId="{8B7BDE63-79A2-4D15-8D68-A91C26E69BC7}" type="parTrans" cxnId="{F5853D1F-F757-4054-9EB2-6DBC0E8FC8ED}">
      <dgm:prSet/>
      <dgm:spPr/>
    </dgm:pt>
    <dgm:pt modelId="{EC24A849-6710-4EDC-B207-55A9FB37A9BF}" type="sibTrans" cxnId="{F5853D1F-F757-4054-9EB2-6DBC0E8FC8ED}">
      <dgm:prSet/>
      <dgm:spPr/>
    </dgm:pt>
    <dgm:pt modelId="{53AF1059-92A7-41CB-B2CC-5191A32ECD32}">
      <dgm:prSet phldr="0"/>
      <dgm:spPr/>
      <dgm:t>
        <a:bodyPr/>
        <a:lstStyle/>
        <a:p>
          <a:pPr algn="l" rtl="0">
            <a:lnSpc>
              <a:spcPct val="90000"/>
            </a:lnSpc>
          </a:pPr>
          <a:r>
            <a:rPr lang="en-US">
              <a:latin typeface="Arial"/>
              <a:cs typeface="Arial"/>
            </a:rPr>
            <a:t>Charts</a:t>
          </a:r>
        </a:p>
      </dgm:t>
    </dgm:pt>
    <dgm:pt modelId="{7EEA333C-704A-46BB-BF20-40192F0E6CB9}" type="parTrans" cxnId="{448D0602-10C9-4C0A-85DA-86A8A5F79FA6}">
      <dgm:prSet/>
      <dgm:spPr/>
    </dgm:pt>
    <dgm:pt modelId="{B6DD9D46-8E01-4BAD-A39F-F19F0CE66DB4}" type="sibTrans" cxnId="{448D0602-10C9-4C0A-85DA-86A8A5F79FA6}">
      <dgm:prSet/>
      <dgm:spPr/>
    </dgm:pt>
    <dgm:pt modelId="{89737F47-86C6-45AB-ACBA-7FFEABB38984}" type="pres">
      <dgm:prSet presAssocID="{790C55FF-CC9F-4E19-BD5F-5E078820413E}" presName="CompostProcess" presStyleCnt="0">
        <dgm:presLayoutVars>
          <dgm:dir/>
          <dgm:resizeHandles val="exact"/>
        </dgm:presLayoutVars>
      </dgm:prSet>
      <dgm:spPr/>
    </dgm:pt>
    <dgm:pt modelId="{EB44271B-134A-43A9-ABF9-08A2C547D78C}" type="pres">
      <dgm:prSet presAssocID="{790C55FF-CC9F-4E19-BD5F-5E078820413E}" presName="arrow" presStyleLbl="bgShp" presStyleIdx="0" presStyleCnt="1"/>
      <dgm:spPr/>
    </dgm:pt>
    <dgm:pt modelId="{D15BFC87-9B9D-4230-9837-93EEC3F1E9E3}" type="pres">
      <dgm:prSet presAssocID="{790C55FF-CC9F-4E19-BD5F-5E078820413E}" presName="linearProcess" presStyleCnt="0"/>
      <dgm:spPr/>
    </dgm:pt>
    <dgm:pt modelId="{2A8A5820-91F0-4192-8E6A-4B34EC6FD0B6}" type="pres">
      <dgm:prSet presAssocID="{AF12DD6B-6E12-4EE0-A0E0-0E837F95685D}" presName="textNode" presStyleLbl="node1" presStyleIdx="0" presStyleCnt="7">
        <dgm:presLayoutVars>
          <dgm:bulletEnabled val="1"/>
        </dgm:presLayoutVars>
      </dgm:prSet>
      <dgm:spPr/>
    </dgm:pt>
    <dgm:pt modelId="{3CAA8213-C803-4C1E-9F27-C164B494187E}" type="pres">
      <dgm:prSet presAssocID="{4E879668-4034-4AC7-80F8-94219E45ACCD}" presName="sibTrans" presStyleCnt="0"/>
      <dgm:spPr/>
    </dgm:pt>
    <dgm:pt modelId="{932C6FAE-2B19-4B0C-BDDC-8769E2BB2F73}" type="pres">
      <dgm:prSet presAssocID="{900205F7-22F5-4264-802A-B3880F5F42DC}" presName="textNode" presStyleLbl="node1" presStyleIdx="1" presStyleCnt="7">
        <dgm:presLayoutVars>
          <dgm:bulletEnabled val="1"/>
        </dgm:presLayoutVars>
      </dgm:prSet>
      <dgm:spPr/>
    </dgm:pt>
    <dgm:pt modelId="{F6D97BF2-C3DD-4378-9887-D59D8D8F0106}" type="pres">
      <dgm:prSet presAssocID="{31273840-8DAF-44D7-9951-A0D22504A2DF}" presName="sibTrans" presStyleCnt="0"/>
      <dgm:spPr/>
    </dgm:pt>
    <dgm:pt modelId="{E9F6B80B-23DE-43C4-B306-4B1DF8F8E578}" type="pres">
      <dgm:prSet presAssocID="{35BAD0C3-ED3C-47BB-80C3-D96DDBA386B9}" presName="textNode" presStyleLbl="node1" presStyleIdx="2" presStyleCnt="7">
        <dgm:presLayoutVars>
          <dgm:bulletEnabled val="1"/>
        </dgm:presLayoutVars>
      </dgm:prSet>
      <dgm:spPr/>
    </dgm:pt>
    <dgm:pt modelId="{3FD83916-6B52-4082-9BAB-0C74B08D5600}" type="pres">
      <dgm:prSet presAssocID="{E61B64F4-E771-481A-8544-C510B59DEB86}" presName="sibTrans" presStyleCnt="0"/>
      <dgm:spPr/>
    </dgm:pt>
    <dgm:pt modelId="{262BEACA-E898-4442-82D6-BFB56A247DAE}" type="pres">
      <dgm:prSet presAssocID="{C641B640-D74B-4945-A767-D7339919AF4D}" presName="textNode" presStyleLbl="node1" presStyleIdx="3" presStyleCnt="7">
        <dgm:presLayoutVars>
          <dgm:bulletEnabled val="1"/>
        </dgm:presLayoutVars>
      </dgm:prSet>
      <dgm:spPr/>
    </dgm:pt>
    <dgm:pt modelId="{00060B7F-360C-4D88-92B1-E7981F0EF5C0}" type="pres">
      <dgm:prSet presAssocID="{53B75365-14BD-459A-8951-7F5333090FEA}" presName="sibTrans" presStyleCnt="0"/>
      <dgm:spPr/>
    </dgm:pt>
    <dgm:pt modelId="{B797EBEA-9D90-44F9-814A-7D11F243C9D0}" type="pres">
      <dgm:prSet presAssocID="{C77F0EA6-DC80-4208-9AE8-749BE8EC47B1}" presName="textNode" presStyleLbl="node1" presStyleIdx="4" presStyleCnt="7">
        <dgm:presLayoutVars>
          <dgm:bulletEnabled val="1"/>
        </dgm:presLayoutVars>
      </dgm:prSet>
      <dgm:spPr/>
    </dgm:pt>
    <dgm:pt modelId="{3F5206DC-FA3D-4D6A-AC5D-9A62493D55DA}" type="pres">
      <dgm:prSet presAssocID="{00424B1A-7BE8-465E-8DED-C55AF094A89C}" presName="sibTrans" presStyleCnt="0"/>
      <dgm:spPr/>
    </dgm:pt>
    <dgm:pt modelId="{E201EF6C-5AB8-4B4F-8759-863F91D9CA4A}" type="pres">
      <dgm:prSet presAssocID="{EFF47731-CE4A-41C5-B163-529BEE1318AB}" presName="textNode" presStyleLbl="node1" presStyleIdx="5" presStyleCnt="7">
        <dgm:presLayoutVars>
          <dgm:bulletEnabled val="1"/>
        </dgm:presLayoutVars>
      </dgm:prSet>
      <dgm:spPr/>
    </dgm:pt>
    <dgm:pt modelId="{C602EFE4-7A77-4453-9FEB-1CF87CF8F03B}" type="pres">
      <dgm:prSet presAssocID="{4A397E9E-E4AF-4AF7-9886-6E565C769285}" presName="sibTrans" presStyleCnt="0"/>
      <dgm:spPr/>
    </dgm:pt>
    <dgm:pt modelId="{5B4030F6-4EBC-483E-BDEA-1C14354F5B9B}" type="pres">
      <dgm:prSet presAssocID="{AF5A80FF-1256-4C9A-982D-7FC3BB021A6F}" presName="textNode" presStyleLbl="node1" presStyleIdx="6" presStyleCnt="7">
        <dgm:presLayoutVars>
          <dgm:bulletEnabled val="1"/>
        </dgm:presLayoutVars>
      </dgm:prSet>
      <dgm:spPr/>
    </dgm:pt>
  </dgm:ptLst>
  <dgm:cxnLst>
    <dgm:cxn modelId="{448D0602-10C9-4C0A-85DA-86A8A5F79FA6}" srcId="{C641B640-D74B-4945-A767-D7339919AF4D}" destId="{53AF1059-92A7-41CB-B2CC-5191A32ECD32}" srcOrd="1" destOrd="0" parTransId="{7EEA333C-704A-46BB-BF20-40192F0E6CB9}" sibTransId="{B6DD9D46-8E01-4BAD-A39F-F19F0CE66DB4}"/>
    <dgm:cxn modelId="{CF4ACF05-60B5-4BBB-9B33-E8E47BC3A3EA}" srcId="{790C55FF-CC9F-4E19-BD5F-5E078820413E}" destId="{AF5A80FF-1256-4C9A-982D-7FC3BB021A6F}" srcOrd="6" destOrd="0" parTransId="{80536691-D7FF-4294-869A-AFD68DDDA9C6}" sibTransId="{C467DF30-38D0-4EFB-A674-5587D228E8AA}"/>
    <dgm:cxn modelId="{6DCFAC11-D183-4D0C-BB22-25AFF43C5362}" type="presOf" srcId="{EFF47731-CE4A-41C5-B163-529BEE1318AB}" destId="{E201EF6C-5AB8-4B4F-8759-863F91D9CA4A}" srcOrd="0" destOrd="0" presId="urn:microsoft.com/office/officeart/2005/8/layout/hProcess9"/>
    <dgm:cxn modelId="{CB9C4A18-5CB2-4071-AEDA-FE5F8328B76E}" type="presOf" srcId="{D1EC05DE-CF05-49CE-86DC-1E020FEEE070}" destId="{262BEACA-E898-4442-82D6-BFB56A247DAE}" srcOrd="0" destOrd="3" presId="urn:microsoft.com/office/officeart/2005/8/layout/hProcess9"/>
    <dgm:cxn modelId="{F5853D1F-F757-4054-9EB2-6DBC0E8FC8ED}" srcId="{C641B640-D74B-4945-A767-D7339919AF4D}" destId="{66032FDE-D193-482B-A3F8-8AA067FC47DD}" srcOrd="0" destOrd="0" parTransId="{8B7BDE63-79A2-4D15-8D68-A91C26E69BC7}" sibTransId="{EC24A849-6710-4EDC-B207-55A9FB37A9BF}"/>
    <dgm:cxn modelId="{B9791425-D7EE-4125-A7EF-F3CBB27250BB}" type="presOf" srcId="{900205F7-22F5-4264-802A-B3880F5F42DC}" destId="{932C6FAE-2B19-4B0C-BDDC-8769E2BB2F73}" srcOrd="0" destOrd="0" presId="urn:microsoft.com/office/officeart/2005/8/layout/hProcess9"/>
    <dgm:cxn modelId="{9864BF2D-8A4B-49FF-87D5-70F17019D5C5}" type="presOf" srcId="{C77F0EA6-DC80-4208-9AE8-749BE8EC47B1}" destId="{B797EBEA-9D90-44F9-814A-7D11F243C9D0}" srcOrd="0" destOrd="0" presId="urn:microsoft.com/office/officeart/2005/8/layout/hProcess9"/>
    <dgm:cxn modelId="{E4F3BC31-A18B-4D5B-8E06-D96FFB907C90}" type="presOf" srcId="{66032FDE-D193-482B-A3F8-8AA067FC47DD}" destId="{262BEACA-E898-4442-82D6-BFB56A247DAE}" srcOrd="0" destOrd="1" presId="urn:microsoft.com/office/officeart/2005/8/layout/hProcess9"/>
    <dgm:cxn modelId="{C5F56E5B-5F75-4DD1-B14B-72E625F59496}" srcId="{790C55FF-CC9F-4E19-BD5F-5E078820413E}" destId="{900205F7-22F5-4264-802A-B3880F5F42DC}" srcOrd="1" destOrd="0" parTransId="{D9D22FF7-EAB0-4469-906B-A27274402DF0}" sibTransId="{31273840-8DAF-44D7-9951-A0D22504A2DF}"/>
    <dgm:cxn modelId="{ACB82E41-B225-407B-A876-3CE206AF8881}" type="presOf" srcId="{790C55FF-CC9F-4E19-BD5F-5E078820413E}" destId="{89737F47-86C6-45AB-ACBA-7FFEABB38984}" srcOrd="0" destOrd="0" presId="urn:microsoft.com/office/officeart/2005/8/layout/hProcess9"/>
    <dgm:cxn modelId="{2DEAA664-6B5F-49CE-89F9-B57E997F18BE}" srcId="{790C55FF-CC9F-4E19-BD5F-5E078820413E}" destId="{AF12DD6B-6E12-4EE0-A0E0-0E837F95685D}" srcOrd="0" destOrd="0" parTransId="{4A8B60E9-EB13-4531-8B5C-1959B921357A}" sibTransId="{4E879668-4034-4AC7-80F8-94219E45ACCD}"/>
    <dgm:cxn modelId="{7251776C-7181-4228-ABCE-3AAC4278843F}" srcId="{C641B640-D74B-4945-A767-D7339919AF4D}" destId="{D1EC05DE-CF05-49CE-86DC-1E020FEEE070}" srcOrd="2" destOrd="0" parTransId="{8319C1BB-5571-42F9-B9E0-591C49D3BF85}" sibTransId="{925914D6-BC36-4F3D-B1EC-E3D4499CC092}"/>
    <dgm:cxn modelId="{45227457-F59B-42C7-9C99-EDCCDA154D93}" srcId="{790C55FF-CC9F-4E19-BD5F-5E078820413E}" destId="{C641B640-D74B-4945-A767-D7339919AF4D}" srcOrd="3" destOrd="0" parTransId="{0803441B-CB85-44B4-B173-C57379671328}" sibTransId="{53B75365-14BD-459A-8951-7F5333090FEA}"/>
    <dgm:cxn modelId="{9D00EE8A-818A-4341-87B0-DF1925A84992}" type="presOf" srcId="{C641B640-D74B-4945-A767-D7339919AF4D}" destId="{262BEACA-E898-4442-82D6-BFB56A247DAE}" srcOrd="0" destOrd="0" presId="urn:microsoft.com/office/officeart/2005/8/layout/hProcess9"/>
    <dgm:cxn modelId="{2961818F-FEA2-494B-B467-6E8BAC78F9CC}" srcId="{790C55FF-CC9F-4E19-BD5F-5E078820413E}" destId="{35BAD0C3-ED3C-47BB-80C3-D96DDBA386B9}" srcOrd="2" destOrd="0" parTransId="{1020A289-207A-44F2-8487-655D23A4CC5B}" sibTransId="{E61B64F4-E771-481A-8544-C510B59DEB86}"/>
    <dgm:cxn modelId="{28C2CA8F-9F5B-45E4-8011-05C6878BCDDF}" type="presOf" srcId="{35BAD0C3-ED3C-47BB-80C3-D96DDBA386B9}" destId="{E9F6B80B-23DE-43C4-B306-4B1DF8F8E578}" srcOrd="0" destOrd="0" presId="urn:microsoft.com/office/officeart/2005/8/layout/hProcess9"/>
    <dgm:cxn modelId="{6F4E47B0-5621-4FC0-9AD1-A241C3ED4888}" type="presOf" srcId="{53AF1059-92A7-41CB-B2CC-5191A32ECD32}" destId="{262BEACA-E898-4442-82D6-BFB56A247DAE}" srcOrd="0" destOrd="2" presId="urn:microsoft.com/office/officeart/2005/8/layout/hProcess9"/>
    <dgm:cxn modelId="{292AE5BB-730D-431A-92A2-C4112B07CD63}" srcId="{790C55FF-CC9F-4E19-BD5F-5E078820413E}" destId="{C77F0EA6-DC80-4208-9AE8-749BE8EC47B1}" srcOrd="4" destOrd="0" parTransId="{A86CF112-B5A5-404D-A888-A0B00A6D1950}" sibTransId="{00424B1A-7BE8-465E-8DED-C55AF094A89C}"/>
    <dgm:cxn modelId="{E33E03CD-2FCF-4FF1-9D3B-73F2FDD3AA62}" srcId="{C77F0EA6-DC80-4208-9AE8-749BE8EC47B1}" destId="{AF1B2E10-FB71-4A20-9E90-396ABE914737}" srcOrd="0" destOrd="0" parTransId="{45B96BBB-C123-4EE7-876A-491A571E3439}" sibTransId="{287E32DD-8B23-4494-ACDB-0D11B5A549BD}"/>
    <dgm:cxn modelId="{D9D78FE4-5B3A-4B1B-96B6-81D9CBC84111}" type="presOf" srcId="{AF1B2E10-FB71-4A20-9E90-396ABE914737}" destId="{B797EBEA-9D90-44F9-814A-7D11F243C9D0}" srcOrd="0" destOrd="1" presId="urn:microsoft.com/office/officeart/2005/8/layout/hProcess9"/>
    <dgm:cxn modelId="{925AE5EB-A010-4B07-8345-586C3778CBCB}" type="presOf" srcId="{AF5A80FF-1256-4C9A-982D-7FC3BB021A6F}" destId="{5B4030F6-4EBC-483E-BDEA-1C14354F5B9B}" srcOrd="0" destOrd="0" presId="urn:microsoft.com/office/officeart/2005/8/layout/hProcess9"/>
    <dgm:cxn modelId="{9818FFF2-AFEE-49C9-892B-265FF1BE33DA}" srcId="{790C55FF-CC9F-4E19-BD5F-5E078820413E}" destId="{EFF47731-CE4A-41C5-B163-529BEE1318AB}" srcOrd="5" destOrd="0" parTransId="{8BDBFCE2-D9E2-4B57-A8B8-0902512476F6}" sibTransId="{4A397E9E-E4AF-4AF7-9886-6E565C769285}"/>
    <dgm:cxn modelId="{0D26DCFD-7C65-4287-A461-E923B45C9969}" type="presOf" srcId="{AF12DD6B-6E12-4EE0-A0E0-0E837F95685D}" destId="{2A8A5820-91F0-4192-8E6A-4B34EC6FD0B6}" srcOrd="0" destOrd="0" presId="urn:microsoft.com/office/officeart/2005/8/layout/hProcess9"/>
    <dgm:cxn modelId="{F9FC2E3D-3419-4447-B9FB-53C3D79BD016}" type="presParOf" srcId="{89737F47-86C6-45AB-ACBA-7FFEABB38984}" destId="{EB44271B-134A-43A9-ABF9-08A2C547D78C}" srcOrd="0" destOrd="0" presId="urn:microsoft.com/office/officeart/2005/8/layout/hProcess9"/>
    <dgm:cxn modelId="{416833DE-8C91-47DA-8B11-D69A3922999F}" type="presParOf" srcId="{89737F47-86C6-45AB-ACBA-7FFEABB38984}" destId="{D15BFC87-9B9D-4230-9837-93EEC3F1E9E3}" srcOrd="1" destOrd="0" presId="urn:microsoft.com/office/officeart/2005/8/layout/hProcess9"/>
    <dgm:cxn modelId="{D023A590-8662-48B2-9547-E346E65ED962}" type="presParOf" srcId="{D15BFC87-9B9D-4230-9837-93EEC3F1E9E3}" destId="{2A8A5820-91F0-4192-8E6A-4B34EC6FD0B6}" srcOrd="0" destOrd="0" presId="urn:microsoft.com/office/officeart/2005/8/layout/hProcess9"/>
    <dgm:cxn modelId="{4748CC72-EF44-4A0B-AFCF-B214E25A39C1}" type="presParOf" srcId="{D15BFC87-9B9D-4230-9837-93EEC3F1E9E3}" destId="{3CAA8213-C803-4C1E-9F27-C164B494187E}" srcOrd="1" destOrd="0" presId="urn:microsoft.com/office/officeart/2005/8/layout/hProcess9"/>
    <dgm:cxn modelId="{AB1B6F6B-0EB9-490A-9906-5E9AB47F69D1}" type="presParOf" srcId="{D15BFC87-9B9D-4230-9837-93EEC3F1E9E3}" destId="{932C6FAE-2B19-4B0C-BDDC-8769E2BB2F73}" srcOrd="2" destOrd="0" presId="urn:microsoft.com/office/officeart/2005/8/layout/hProcess9"/>
    <dgm:cxn modelId="{D42E3DD2-44D0-4352-881B-0A5EACB558BB}" type="presParOf" srcId="{D15BFC87-9B9D-4230-9837-93EEC3F1E9E3}" destId="{F6D97BF2-C3DD-4378-9887-D59D8D8F0106}" srcOrd="3" destOrd="0" presId="urn:microsoft.com/office/officeart/2005/8/layout/hProcess9"/>
    <dgm:cxn modelId="{200BA962-B84F-40D7-967C-3755FE48387E}" type="presParOf" srcId="{D15BFC87-9B9D-4230-9837-93EEC3F1E9E3}" destId="{E9F6B80B-23DE-43C4-B306-4B1DF8F8E578}" srcOrd="4" destOrd="0" presId="urn:microsoft.com/office/officeart/2005/8/layout/hProcess9"/>
    <dgm:cxn modelId="{7993160A-B15C-4CBB-B3C2-B539C3543E79}" type="presParOf" srcId="{D15BFC87-9B9D-4230-9837-93EEC3F1E9E3}" destId="{3FD83916-6B52-4082-9BAB-0C74B08D5600}" srcOrd="5" destOrd="0" presId="urn:microsoft.com/office/officeart/2005/8/layout/hProcess9"/>
    <dgm:cxn modelId="{EAA89ED0-CE77-4F7E-AEEA-D8ACB1455B6C}" type="presParOf" srcId="{D15BFC87-9B9D-4230-9837-93EEC3F1E9E3}" destId="{262BEACA-E898-4442-82D6-BFB56A247DAE}" srcOrd="6" destOrd="0" presId="urn:microsoft.com/office/officeart/2005/8/layout/hProcess9"/>
    <dgm:cxn modelId="{B9FAA279-AC04-4556-AA5D-A4C00523438A}" type="presParOf" srcId="{D15BFC87-9B9D-4230-9837-93EEC3F1E9E3}" destId="{00060B7F-360C-4D88-92B1-E7981F0EF5C0}" srcOrd="7" destOrd="0" presId="urn:microsoft.com/office/officeart/2005/8/layout/hProcess9"/>
    <dgm:cxn modelId="{3E38F1FA-B942-4FCE-9BA2-FD8D0BCB80D5}" type="presParOf" srcId="{D15BFC87-9B9D-4230-9837-93EEC3F1E9E3}" destId="{B797EBEA-9D90-44F9-814A-7D11F243C9D0}" srcOrd="8" destOrd="0" presId="urn:microsoft.com/office/officeart/2005/8/layout/hProcess9"/>
    <dgm:cxn modelId="{2C2FE03A-1881-421A-9E2B-4018FAD2DAB1}" type="presParOf" srcId="{D15BFC87-9B9D-4230-9837-93EEC3F1E9E3}" destId="{3F5206DC-FA3D-4D6A-AC5D-9A62493D55DA}" srcOrd="9" destOrd="0" presId="urn:microsoft.com/office/officeart/2005/8/layout/hProcess9"/>
    <dgm:cxn modelId="{1291DE20-B46F-43B6-A6B6-86C11A2ECF3C}" type="presParOf" srcId="{D15BFC87-9B9D-4230-9837-93EEC3F1E9E3}" destId="{E201EF6C-5AB8-4B4F-8759-863F91D9CA4A}" srcOrd="10" destOrd="0" presId="urn:microsoft.com/office/officeart/2005/8/layout/hProcess9"/>
    <dgm:cxn modelId="{471D860F-1908-40E8-B8A3-9C2A9D071662}" type="presParOf" srcId="{D15BFC87-9B9D-4230-9837-93EEC3F1E9E3}" destId="{C602EFE4-7A77-4453-9FEB-1CF87CF8F03B}" srcOrd="11" destOrd="0" presId="urn:microsoft.com/office/officeart/2005/8/layout/hProcess9"/>
    <dgm:cxn modelId="{3A59BB15-DA9D-43B5-AF54-EA669EAE0FEA}" type="presParOf" srcId="{D15BFC87-9B9D-4230-9837-93EEC3F1E9E3}" destId="{5B4030F6-4EBC-483E-BDEA-1C14354F5B9B}" srcOrd="1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53EF25-8B1C-4E32-BB16-7491723CB35A}"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FF888499-02BE-4A8C-B5C7-FD5DED0789F9}">
      <dgm:prSet/>
      <dgm:spPr/>
      <dgm:t>
        <a:bodyPr/>
        <a:lstStyle/>
        <a:p>
          <a:r>
            <a:rPr lang="en-US"/>
            <a:t>The CCAFS LC-40 Launch Site shows 5 different Payloads, with 5 different Payload Masses (in kg).</a:t>
          </a:r>
        </a:p>
      </dgm:t>
    </dgm:pt>
    <dgm:pt modelId="{2E79187C-1AF5-4C14-98F3-AE5462B5A3CB}" type="parTrans" cxnId="{644BED67-F3F5-466D-991B-B996D5236A9B}">
      <dgm:prSet/>
      <dgm:spPr/>
      <dgm:t>
        <a:bodyPr/>
        <a:lstStyle/>
        <a:p>
          <a:endParaRPr lang="en-US"/>
        </a:p>
      </dgm:t>
    </dgm:pt>
    <dgm:pt modelId="{6E4C4EB4-D31A-44A2-97A7-9AB590FB2EAD}" type="sibTrans" cxnId="{644BED67-F3F5-466D-991B-B996D5236A9B}">
      <dgm:prSet/>
      <dgm:spPr/>
      <dgm:t>
        <a:bodyPr/>
        <a:lstStyle/>
        <a:p>
          <a:endParaRPr lang="en-US"/>
        </a:p>
      </dgm:t>
    </dgm:pt>
    <dgm:pt modelId="{8FE58B9B-7080-4AD5-AF03-126EB81AE37B}">
      <dgm:prSet/>
      <dgm:spPr/>
      <dgm:t>
        <a:bodyPr/>
        <a:lstStyle/>
        <a:p>
          <a:r>
            <a:rPr lang="en-US"/>
            <a:t>The Orbit Type was LEO for all 5 launches.</a:t>
          </a:r>
        </a:p>
      </dgm:t>
    </dgm:pt>
    <dgm:pt modelId="{95E2DE74-BE8A-4ED4-A569-F9A7901D67C5}" type="parTrans" cxnId="{7B303D5F-FF72-45CF-AE9B-A1B96C6A4989}">
      <dgm:prSet/>
      <dgm:spPr/>
      <dgm:t>
        <a:bodyPr/>
        <a:lstStyle/>
        <a:p>
          <a:endParaRPr lang="en-US"/>
        </a:p>
      </dgm:t>
    </dgm:pt>
    <dgm:pt modelId="{015182BC-E76E-4420-AE06-EB909AB5B9B2}" type="sibTrans" cxnId="{7B303D5F-FF72-45CF-AE9B-A1B96C6A4989}">
      <dgm:prSet/>
      <dgm:spPr/>
      <dgm:t>
        <a:bodyPr/>
        <a:lstStyle/>
        <a:p>
          <a:endParaRPr lang="en-US"/>
        </a:p>
      </dgm:t>
    </dgm:pt>
    <dgm:pt modelId="{DB5D3624-F475-4A84-88F4-121F4AAD35F0}">
      <dgm:prSet/>
      <dgm:spPr/>
      <dgm:t>
        <a:bodyPr/>
        <a:lstStyle/>
        <a:p>
          <a:r>
            <a:rPr lang="en-US"/>
            <a:t>The Booster Version was F9 v.1.0 for all 5 launches.</a:t>
          </a:r>
        </a:p>
      </dgm:t>
    </dgm:pt>
    <dgm:pt modelId="{C8CE000D-D09E-4CC5-B0BD-4F417D7EAEEA}" type="parTrans" cxnId="{7FA21C74-CFC6-4ECE-948B-F2C280B528FE}">
      <dgm:prSet/>
      <dgm:spPr/>
      <dgm:t>
        <a:bodyPr/>
        <a:lstStyle/>
        <a:p>
          <a:endParaRPr lang="en-US"/>
        </a:p>
      </dgm:t>
    </dgm:pt>
    <dgm:pt modelId="{A44A66FD-2947-4CBF-8025-F3AF17B1C656}" type="sibTrans" cxnId="{7FA21C74-CFC6-4ECE-948B-F2C280B528FE}">
      <dgm:prSet/>
      <dgm:spPr/>
      <dgm:t>
        <a:bodyPr/>
        <a:lstStyle/>
        <a:p>
          <a:endParaRPr lang="en-US"/>
        </a:p>
      </dgm:t>
    </dgm:pt>
    <dgm:pt modelId="{14D51F94-F330-408F-B40C-E9CA90958766}">
      <dgm:prSet/>
      <dgm:spPr/>
      <dgm:t>
        <a:bodyPr/>
        <a:lstStyle/>
        <a:p>
          <a:r>
            <a:rPr lang="en-US"/>
            <a:t>All 5 launches were a success but the Landings were failures or not attempted, meaning the Stage 1 was not recovered.</a:t>
          </a:r>
        </a:p>
      </dgm:t>
    </dgm:pt>
    <dgm:pt modelId="{821032E9-AD69-4499-9816-3B178FB790CA}" type="parTrans" cxnId="{14699F69-E9EA-41B4-945A-53C14FB6A7DF}">
      <dgm:prSet/>
      <dgm:spPr/>
      <dgm:t>
        <a:bodyPr/>
        <a:lstStyle/>
        <a:p>
          <a:endParaRPr lang="en-US"/>
        </a:p>
      </dgm:t>
    </dgm:pt>
    <dgm:pt modelId="{3C5F2320-732C-4272-BE56-BE113E59A640}" type="sibTrans" cxnId="{14699F69-E9EA-41B4-945A-53C14FB6A7DF}">
      <dgm:prSet/>
      <dgm:spPr/>
      <dgm:t>
        <a:bodyPr/>
        <a:lstStyle/>
        <a:p>
          <a:endParaRPr lang="en-US"/>
        </a:p>
      </dgm:t>
    </dgm:pt>
    <dgm:pt modelId="{E93529DF-76C5-49E1-8A2B-B71FBB5E9962}" type="pres">
      <dgm:prSet presAssocID="{C253EF25-8B1C-4E32-BB16-7491723CB35A}" presName="outerComposite" presStyleCnt="0">
        <dgm:presLayoutVars>
          <dgm:chMax val="5"/>
          <dgm:dir/>
          <dgm:resizeHandles val="exact"/>
        </dgm:presLayoutVars>
      </dgm:prSet>
      <dgm:spPr/>
    </dgm:pt>
    <dgm:pt modelId="{B0EEB14F-3EDC-469C-AD38-807508D44AA3}" type="pres">
      <dgm:prSet presAssocID="{C253EF25-8B1C-4E32-BB16-7491723CB35A}" presName="dummyMaxCanvas" presStyleCnt="0">
        <dgm:presLayoutVars/>
      </dgm:prSet>
      <dgm:spPr/>
    </dgm:pt>
    <dgm:pt modelId="{B43F2A6B-EC36-4C02-B30F-80BBD5A84B25}" type="pres">
      <dgm:prSet presAssocID="{C253EF25-8B1C-4E32-BB16-7491723CB35A}" presName="FourNodes_1" presStyleLbl="node1" presStyleIdx="0" presStyleCnt="4">
        <dgm:presLayoutVars>
          <dgm:bulletEnabled val="1"/>
        </dgm:presLayoutVars>
      </dgm:prSet>
      <dgm:spPr/>
    </dgm:pt>
    <dgm:pt modelId="{95CE2B1B-0802-4E26-AC94-30060FEDCFF8}" type="pres">
      <dgm:prSet presAssocID="{C253EF25-8B1C-4E32-BB16-7491723CB35A}" presName="FourNodes_2" presStyleLbl="node1" presStyleIdx="1" presStyleCnt="4">
        <dgm:presLayoutVars>
          <dgm:bulletEnabled val="1"/>
        </dgm:presLayoutVars>
      </dgm:prSet>
      <dgm:spPr/>
    </dgm:pt>
    <dgm:pt modelId="{5F4C30C7-D72C-48A0-9C54-22F8904646DF}" type="pres">
      <dgm:prSet presAssocID="{C253EF25-8B1C-4E32-BB16-7491723CB35A}" presName="FourNodes_3" presStyleLbl="node1" presStyleIdx="2" presStyleCnt="4">
        <dgm:presLayoutVars>
          <dgm:bulletEnabled val="1"/>
        </dgm:presLayoutVars>
      </dgm:prSet>
      <dgm:spPr/>
    </dgm:pt>
    <dgm:pt modelId="{09624710-C600-43BF-BDA1-115442A9C960}" type="pres">
      <dgm:prSet presAssocID="{C253EF25-8B1C-4E32-BB16-7491723CB35A}" presName="FourNodes_4" presStyleLbl="node1" presStyleIdx="3" presStyleCnt="4">
        <dgm:presLayoutVars>
          <dgm:bulletEnabled val="1"/>
        </dgm:presLayoutVars>
      </dgm:prSet>
      <dgm:spPr/>
    </dgm:pt>
    <dgm:pt modelId="{26EC4D92-4659-46BF-BE81-1C369C9871F5}" type="pres">
      <dgm:prSet presAssocID="{C253EF25-8B1C-4E32-BB16-7491723CB35A}" presName="FourConn_1-2" presStyleLbl="fgAccFollowNode1" presStyleIdx="0" presStyleCnt="3">
        <dgm:presLayoutVars>
          <dgm:bulletEnabled val="1"/>
        </dgm:presLayoutVars>
      </dgm:prSet>
      <dgm:spPr/>
    </dgm:pt>
    <dgm:pt modelId="{66130EE3-5960-47CB-A189-9583E65748B2}" type="pres">
      <dgm:prSet presAssocID="{C253EF25-8B1C-4E32-BB16-7491723CB35A}" presName="FourConn_2-3" presStyleLbl="fgAccFollowNode1" presStyleIdx="1" presStyleCnt="3">
        <dgm:presLayoutVars>
          <dgm:bulletEnabled val="1"/>
        </dgm:presLayoutVars>
      </dgm:prSet>
      <dgm:spPr/>
    </dgm:pt>
    <dgm:pt modelId="{EC69810D-CBC1-436A-9827-D5563F2A03C9}" type="pres">
      <dgm:prSet presAssocID="{C253EF25-8B1C-4E32-BB16-7491723CB35A}" presName="FourConn_3-4" presStyleLbl="fgAccFollowNode1" presStyleIdx="2" presStyleCnt="3">
        <dgm:presLayoutVars>
          <dgm:bulletEnabled val="1"/>
        </dgm:presLayoutVars>
      </dgm:prSet>
      <dgm:spPr/>
    </dgm:pt>
    <dgm:pt modelId="{D0BD04E1-DC8F-4D02-81D4-05DFBDC2D5B0}" type="pres">
      <dgm:prSet presAssocID="{C253EF25-8B1C-4E32-BB16-7491723CB35A}" presName="FourNodes_1_text" presStyleLbl="node1" presStyleIdx="3" presStyleCnt="4">
        <dgm:presLayoutVars>
          <dgm:bulletEnabled val="1"/>
        </dgm:presLayoutVars>
      </dgm:prSet>
      <dgm:spPr/>
    </dgm:pt>
    <dgm:pt modelId="{29BA4786-2C66-46EE-A7C5-57DD9A919BB6}" type="pres">
      <dgm:prSet presAssocID="{C253EF25-8B1C-4E32-BB16-7491723CB35A}" presName="FourNodes_2_text" presStyleLbl="node1" presStyleIdx="3" presStyleCnt="4">
        <dgm:presLayoutVars>
          <dgm:bulletEnabled val="1"/>
        </dgm:presLayoutVars>
      </dgm:prSet>
      <dgm:spPr/>
    </dgm:pt>
    <dgm:pt modelId="{7B1B11CC-8F8F-4602-AEFE-C4814EB55527}" type="pres">
      <dgm:prSet presAssocID="{C253EF25-8B1C-4E32-BB16-7491723CB35A}" presName="FourNodes_3_text" presStyleLbl="node1" presStyleIdx="3" presStyleCnt="4">
        <dgm:presLayoutVars>
          <dgm:bulletEnabled val="1"/>
        </dgm:presLayoutVars>
      </dgm:prSet>
      <dgm:spPr/>
    </dgm:pt>
    <dgm:pt modelId="{EEAF7609-376B-4545-A7B4-2B6C891C6C7D}" type="pres">
      <dgm:prSet presAssocID="{C253EF25-8B1C-4E32-BB16-7491723CB35A}" presName="FourNodes_4_text" presStyleLbl="node1" presStyleIdx="3" presStyleCnt="4">
        <dgm:presLayoutVars>
          <dgm:bulletEnabled val="1"/>
        </dgm:presLayoutVars>
      </dgm:prSet>
      <dgm:spPr/>
    </dgm:pt>
  </dgm:ptLst>
  <dgm:cxnLst>
    <dgm:cxn modelId="{07B53904-56F3-4829-8AD8-0A32A220D056}" type="presOf" srcId="{C253EF25-8B1C-4E32-BB16-7491723CB35A}" destId="{E93529DF-76C5-49E1-8A2B-B71FBB5E9962}" srcOrd="0" destOrd="0" presId="urn:microsoft.com/office/officeart/2005/8/layout/vProcess5"/>
    <dgm:cxn modelId="{B72EE72D-2BB3-4424-A387-A08E99E5D2EC}" type="presOf" srcId="{14D51F94-F330-408F-B40C-E9CA90958766}" destId="{09624710-C600-43BF-BDA1-115442A9C960}" srcOrd="0" destOrd="0" presId="urn:microsoft.com/office/officeart/2005/8/layout/vProcess5"/>
    <dgm:cxn modelId="{A632CB2F-3F60-47C8-9E44-D0A8F4821240}" type="presOf" srcId="{DB5D3624-F475-4A84-88F4-121F4AAD35F0}" destId="{7B1B11CC-8F8F-4602-AEFE-C4814EB55527}" srcOrd="1" destOrd="0" presId="urn:microsoft.com/office/officeart/2005/8/layout/vProcess5"/>
    <dgm:cxn modelId="{7B303D5F-FF72-45CF-AE9B-A1B96C6A4989}" srcId="{C253EF25-8B1C-4E32-BB16-7491723CB35A}" destId="{8FE58B9B-7080-4AD5-AF03-126EB81AE37B}" srcOrd="1" destOrd="0" parTransId="{95E2DE74-BE8A-4ED4-A569-F9A7901D67C5}" sibTransId="{015182BC-E76E-4420-AE06-EB909AB5B9B2}"/>
    <dgm:cxn modelId="{644BED67-F3F5-466D-991B-B996D5236A9B}" srcId="{C253EF25-8B1C-4E32-BB16-7491723CB35A}" destId="{FF888499-02BE-4A8C-B5C7-FD5DED0789F9}" srcOrd="0" destOrd="0" parTransId="{2E79187C-1AF5-4C14-98F3-AE5462B5A3CB}" sibTransId="{6E4C4EB4-D31A-44A2-97A7-9AB590FB2EAD}"/>
    <dgm:cxn modelId="{14699F69-E9EA-41B4-945A-53C14FB6A7DF}" srcId="{C253EF25-8B1C-4E32-BB16-7491723CB35A}" destId="{14D51F94-F330-408F-B40C-E9CA90958766}" srcOrd="3" destOrd="0" parTransId="{821032E9-AD69-4499-9816-3B178FB790CA}" sibTransId="{3C5F2320-732C-4272-BE56-BE113E59A640}"/>
    <dgm:cxn modelId="{7FA21C74-CFC6-4ECE-948B-F2C280B528FE}" srcId="{C253EF25-8B1C-4E32-BB16-7491723CB35A}" destId="{DB5D3624-F475-4A84-88F4-121F4AAD35F0}" srcOrd="2" destOrd="0" parTransId="{C8CE000D-D09E-4CC5-B0BD-4F417D7EAEEA}" sibTransId="{A44A66FD-2947-4CBF-8025-F3AF17B1C656}"/>
    <dgm:cxn modelId="{694A3056-2182-4B63-9B84-B2ABA994BEF6}" type="presOf" srcId="{FF888499-02BE-4A8C-B5C7-FD5DED0789F9}" destId="{B43F2A6B-EC36-4C02-B30F-80BBD5A84B25}" srcOrd="0" destOrd="0" presId="urn:microsoft.com/office/officeart/2005/8/layout/vProcess5"/>
    <dgm:cxn modelId="{AE6FA177-1E37-4A31-81B5-3AB767327766}" type="presOf" srcId="{DB5D3624-F475-4A84-88F4-121F4AAD35F0}" destId="{5F4C30C7-D72C-48A0-9C54-22F8904646DF}" srcOrd="0" destOrd="0" presId="urn:microsoft.com/office/officeart/2005/8/layout/vProcess5"/>
    <dgm:cxn modelId="{DCE9BE7A-621D-4681-866A-4AAF17D4DB42}" type="presOf" srcId="{FF888499-02BE-4A8C-B5C7-FD5DED0789F9}" destId="{D0BD04E1-DC8F-4D02-81D4-05DFBDC2D5B0}" srcOrd="1" destOrd="0" presId="urn:microsoft.com/office/officeart/2005/8/layout/vProcess5"/>
    <dgm:cxn modelId="{9B25C58D-F071-4AC2-B748-E7AFA796535B}" type="presOf" srcId="{14D51F94-F330-408F-B40C-E9CA90958766}" destId="{EEAF7609-376B-4545-A7B4-2B6C891C6C7D}" srcOrd="1" destOrd="0" presId="urn:microsoft.com/office/officeart/2005/8/layout/vProcess5"/>
    <dgm:cxn modelId="{CDCB8B8E-1BCD-4F62-A1B5-EF7622836A51}" type="presOf" srcId="{8FE58B9B-7080-4AD5-AF03-126EB81AE37B}" destId="{95CE2B1B-0802-4E26-AC94-30060FEDCFF8}" srcOrd="0" destOrd="0" presId="urn:microsoft.com/office/officeart/2005/8/layout/vProcess5"/>
    <dgm:cxn modelId="{75031EAD-6122-4712-97A9-755C5EBA1C04}" type="presOf" srcId="{A44A66FD-2947-4CBF-8025-F3AF17B1C656}" destId="{EC69810D-CBC1-436A-9827-D5563F2A03C9}" srcOrd="0" destOrd="0" presId="urn:microsoft.com/office/officeart/2005/8/layout/vProcess5"/>
    <dgm:cxn modelId="{C457A6BD-B0A9-4645-853C-BA9F18B5204F}" type="presOf" srcId="{015182BC-E76E-4420-AE06-EB909AB5B9B2}" destId="{66130EE3-5960-47CB-A189-9583E65748B2}" srcOrd="0" destOrd="0" presId="urn:microsoft.com/office/officeart/2005/8/layout/vProcess5"/>
    <dgm:cxn modelId="{816AF7D9-A362-48DE-AD6B-07AE2E602427}" type="presOf" srcId="{6E4C4EB4-D31A-44A2-97A7-9AB590FB2EAD}" destId="{26EC4D92-4659-46BF-BE81-1C369C9871F5}" srcOrd="0" destOrd="0" presId="urn:microsoft.com/office/officeart/2005/8/layout/vProcess5"/>
    <dgm:cxn modelId="{56C4C0ED-2221-4E4A-B0C2-CC23D2591043}" type="presOf" srcId="{8FE58B9B-7080-4AD5-AF03-126EB81AE37B}" destId="{29BA4786-2C66-46EE-A7C5-57DD9A919BB6}" srcOrd="1" destOrd="0" presId="urn:microsoft.com/office/officeart/2005/8/layout/vProcess5"/>
    <dgm:cxn modelId="{4B65C583-0CD5-4790-8D8C-3D26E9C40276}" type="presParOf" srcId="{E93529DF-76C5-49E1-8A2B-B71FBB5E9962}" destId="{B0EEB14F-3EDC-469C-AD38-807508D44AA3}" srcOrd="0" destOrd="0" presId="urn:microsoft.com/office/officeart/2005/8/layout/vProcess5"/>
    <dgm:cxn modelId="{A2DCB448-8799-4E06-8B80-F937BD1471B6}" type="presParOf" srcId="{E93529DF-76C5-49E1-8A2B-B71FBB5E9962}" destId="{B43F2A6B-EC36-4C02-B30F-80BBD5A84B25}" srcOrd="1" destOrd="0" presId="urn:microsoft.com/office/officeart/2005/8/layout/vProcess5"/>
    <dgm:cxn modelId="{9712F22D-C4DE-4ED2-87AC-A4F56EB0D57A}" type="presParOf" srcId="{E93529DF-76C5-49E1-8A2B-B71FBB5E9962}" destId="{95CE2B1B-0802-4E26-AC94-30060FEDCFF8}" srcOrd="2" destOrd="0" presId="urn:microsoft.com/office/officeart/2005/8/layout/vProcess5"/>
    <dgm:cxn modelId="{F6845643-7A65-49B1-A31B-0927CEDD7A36}" type="presParOf" srcId="{E93529DF-76C5-49E1-8A2B-B71FBB5E9962}" destId="{5F4C30C7-D72C-48A0-9C54-22F8904646DF}" srcOrd="3" destOrd="0" presId="urn:microsoft.com/office/officeart/2005/8/layout/vProcess5"/>
    <dgm:cxn modelId="{AD084DAE-A499-422C-9919-A153C47DE654}" type="presParOf" srcId="{E93529DF-76C5-49E1-8A2B-B71FBB5E9962}" destId="{09624710-C600-43BF-BDA1-115442A9C960}" srcOrd="4" destOrd="0" presId="urn:microsoft.com/office/officeart/2005/8/layout/vProcess5"/>
    <dgm:cxn modelId="{47253F2D-F24E-488A-9893-3C6F67440DA9}" type="presParOf" srcId="{E93529DF-76C5-49E1-8A2B-B71FBB5E9962}" destId="{26EC4D92-4659-46BF-BE81-1C369C9871F5}" srcOrd="5" destOrd="0" presId="urn:microsoft.com/office/officeart/2005/8/layout/vProcess5"/>
    <dgm:cxn modelId="{A440155C-7E58-478F-BBCB-942497D235B9}" type="presParOf" srcId="{E93529DF-76C5-49E1-8A2B-B71FBB5E9962}" destId="{66130EE3-5960-47CB-A189-9583E65748B2}" srcOrd="6" destOrd="0" presId="urn:microsoft.com/office/officeart/2005/8/layout/vProcess5"/>
    <dgm:cxn modelId="{AC72C09C-4654-40ED-BF8B-703AC651341F}" type="presParOf" srcId="{E93529DF-76C5-49E1-8A2B-B71FBB5E9962}" destId="{EC69810D-CBC1-436A-9827-D5563F2A03C9}" srcOrd="7" destOrd="0" presId="urn:microsoft.com/office/officeart/2005/8/layout/vProcess5"/>
    <dgm:cxn modelId="{E5B8FA51-1E8D-4D31-928B-DA7481481F02}" type="presParOf" srcId="{E93529DF-76C5-49E1-8A2B-B71FBB5E9962}" destId="{D0BD04E1-DC8F-4D02-81D4-05DFBDC2D5B0}" srcOrd="8" destOrd="0" presId="urn:microsoft.com/office/officeart/2005/8/layout/vProcess5"/>
    <dgm:cxn modelId="{4DFC43AC-8198-4FAE-B881-466380F402F6}" type="presParOf" srcId="{E93529DF-76C5-49E1-8A2B-B71FBB5E9962}" destId="{29BA4786-2C66-46EE-A7C5-57DD9A919BB6}" srcOrd="9" destOrd="0" presId="urn:microsoft.com/office/officeart/2005/8/layout/vProcess5"/>
    <dgm:cxn modelId="{41DA560B-DE1E-4E53-B73E-65340C372F86}" type="presParOf" srcId="{E93529DF-76C5-49E1-8A2B-B71FBB5E9962}" destId="{7B1B11CC-8F8F-4602-AEFE-C4814EB55527}" srcOrd="10" destOrd="0" presId="urn:microsoft.com/office/officeart/2005/8/layout/vProcess5"/>
    <dgm:cxn modelId="{53A19CB0-52C7-4E35-BA49-BAE6FACF6025}" type="presParOf" srcId="{E93529DF-76C5-49E1-8A2B-B71FBB5E9962}" destId="{EEAF7609-376B-4545-A7B4-2B6C891C6C7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65BEE3-E30A-4320-BEB3-875D7AF553E4}" type="doc">
      <dgm:prSet loTypeId="urn:microsoft.com/office/officeart/2016/7/layout/BasicLinearProcessNumbered" loCatId="process" qsTypeId="urn:microsoft.com/office/officeart/2005/8/quickstyle/simple5" qsCatId="simple" csTypeId="urn:microsoft.com/office/officeart/2005/8/colors/accent6_2" csCatId="accent6" phldr="1"/>
      <dgm:spPr/>
      <dgm:t>
        <a:bodyPr/>
        <a:lstStyle/>
        <a:p>
          <a:endParaRPr lang="en-US"/>
        </a:p>
      </dgm:t>
    </dgm:pt>
    <dgm:pt modelId="{B3CA12C9-6224-4A87-8A54-263F9B0D0E27}">
      <dgm:prSet phldr="0"/>
      <dgm:spPr/>
      <dgm:t>
        <a:bodyPr/>
        <a:lstStyle/>
        <a:p>
          <a:pPr rtl="0"/>
          <a:r>
            <a:rPr lang="en-US">
              <a:latin typeface="Calibri Light" panose="020F0302020204030204"/>
            </a:rPr>
            <a:t>Site: KSC LCA-39A</a:t>
          </a:r>
          <a:endParaRPr lang="en-US"/>
        </a:p>
      </dgm:t>
    </dgm:pt>
    <dgm:pt modelId="{00C1302E-7EDD-4EBF-AD31-294B5258700B}" type="parTrans" cxnId="{9553EFA0-4D76-44EE-B1C3-69B15510B6E0}">
      <dgm:prSet/>
      <dgm:spPr/>
      <dgm:t>
        <a:bodyPr/>
        <a:lstStyle/>
        <a:p>
          <a:endParaRPr lang="en-US"/>
        </a:p>
      </dgm:t>
    </dgm:pt>
    <dgm:pt modelId="{0FCE928D-E4D7-4D57-8215-8F8BD67AF52D}" type="sibTrans" cxnId="{9553EFA0-4D76-44EE-B1C3-69B15510B6E0}">
      <dgm:prSet phldrT="1" phldr="0"/>
      <dgm:spPr/>
      <dgm:t>
        <a:bodyPr/>
        <a:lstStyle/>
        <a:p>
          <a:r>
            <a:rPr lang="en-US"/>
            <a:t>1</a:t>
          </a:r>
        </a:p>
      </dgm:t>
    </dgm:pt>
    <dgm:pt modelId="{61478695-F076-4EBB-AB9D-7A0F7340F6D1}">
      <dgm:prSet phldr="0"/>
      <dgm:spPr/>
      <dgm:t>
        <a:bodyPr/>
        <a:lstStyle/>
        <a:p>
          <a:pPr rtl="0"/>
          <a:r>
            <a:rPr lang="en-US">
              <a:latin typeface="Calibri Light" panose="020F0302020204030204"/>
            </a:rPr>
            <a:t>We see a </a:t>
          </a:r>
          <a:r>
            <a:rPr lang="en-US" b="1" u="sng">
              <a:solidFill>
                <a:srgbClr val="FF0000"/>
              </a:solidFill>
              <a:latin typeface="Calibri Light" panose="020F0302020204030204"/>
            </a:rPr>
            <a:t>high </a:t>
          </a:r>
          <a:r>
            <a:rPr lang="en-US">
              <a:latin typeface="Calibri Light" panose="020F0302020204030204"/>
            </a:rPr>
            <a:t>percentage of success ratio to failure at this site. </a:t>
          </a:r>
        </a:p>
      </dgm:t>
    </dgm:pt>
    <dgm:pt modelId="{5680CC0E-89F0-47B7-82BF-0DD8E34FB475}" type="parTrans" cxnId="{BE9FC30F-BC84-470B-ACEB-CE9C9A3D7767}">
      <dgm:prSet/>
      <dgm:spPr/>
    </dgm:pt>
    <dgm:pt modelId="{FC0B3E8F-C175-48FF-A8A6-966F31FAF14E}" type="sibTrans" cxnId="{BE9FC30F-BC84-470B-ACEB-CE9C9A3D7767}">
      <dgm:prSet phldrT="2" phldr="0"/>
      <dgm:spPr/>
      <dgm:t>
        <a:bodyPr/>
        <a:lstStyle/>
        <a:p>
          <a:r>
            <a:rPr lang="en-US"/>
            <a:t>2</a:t>
          </a:r>
        </a:p>
      </dgm:t>
    </dgm:pt>
    <dgm:pt modelId="{CCADC619-A665-4232-B08B-A6D1D6112939}" type="pres">
      <dgm:prSet presAssocID="{3365BEE3-E30A-4320-BEB3-875D7AF553E4}" presName="Name0" presStyleCnt="0">
        <dgm:presLayoutVars>
          <dgm:animLvl val="lvl"/>
          <dgm:resizeHandles val="exact"/>
        </dgm:presLayoutVars>
      </dgm:prSet>
      <dgm:spPr/>
    </dgm:pt>
    <dgm:pt modelId="{84055728-D202-4EB4-95F3-6937E6FA246C}" type="pres">
      <dgm:prSet presAssocID="{B3CA12C9-6224-4A87-8A54-263F9B0D0E27}" presName="compositeNode" presStyleCnt="0">
        <dgm:presLayoutVars>
          <dgm:bulletEnabled val="1"/>
        </dgm:presLayoutVars>
      </dgm:prSet>
      <dgm:spPr/>
    </dgm:pt>
    <dgm:pt modelId="{25E26BA3-C761-490F-8CB4-86C73EBDB234}" type="pres">
      <dgm:prSet presAssocID="{B3CA12C9-6224-4A87-8A54-263F9B0D0E27}" presName="bgRect" presStyleLbl="bgAccFollowNode1" presStyleIdx="0" presStyleCnt="2"/>
      <dgm:spPr/>
    </dgm:pt>
    <dgm:pt modelId="{90245CE8-7155-4E96-B012-65C8F2924ECC}" type="pres">
      <dgm:prSet presAssocID="{0FCE928D-E4D7-4D57-8215-8F8BD67AF52D}" presName="sibTransNodeCircle" presStyleLbl="alignNode1" presStyleIdx="0" presStyleCnt="4">
        <dgm:presLayoutVars>
          <dgm:chMax val="0"/>
          <dgm:bulletEnabled/>
        </dgm:presLayoutVars>
      </dgm:prSet>
      <dgm:spPr/>
    </dgm:pt>
    <dgm:pt modelId="{6BAD42F0-8020-4372-A8AB-12F6610495EE}" type="pres">
      <dgm:prSet presAssocID="{B3CA12C9-6224-4A87-8A54-263F9B0D0E27}" presName="bottomLine" presStyleLbl="alignNode1" presStyleIdx="1" presStyleCnt="4">
        <dgm:presLayoutVars/>
      </dgm:prSet>
      <dgm:spPr/>
    </dgm:pt>
    <dgm:pt modelId="{164A6637-883E-4BDA-9F03-7D1F1FCB23C6}" type="pres">
      <dgm:prSet presAssocID="{B3CA12C9-6224-4A87-8A54-263F9B0D0E27}" presName="nodeText" presStyleLbl="bgAccFollowNode1" presStyleIdx="0" presStyleCnt="2">
        <dgm:presLayoutVars>
          <dgm:bulletEnabled val="1"/>
        </dgm:presLayoutVars>
      </dgm:prSet>
      <dgm:spPr/>
    </dgm:pt>
    <dgm:pt modelId="{1C40B91E-E284-4AB1-8DCE-48868F93AE07}" type="pres">
      <dgm:prSet presAssocID="{0FCE928D-E4D7-4D57-8215-8F8BD67AF52D}" presName="sibTrans" presStyleCnt="0"/>
      <dgm:spPr/>
    </dgm:pt>
    <dgm:pt modelId="{16B966DC-DCA4-42F8-B814-A1413A110707}" type="pres">
      <dgm:prSet presAssocID="{61478695-F076-4EBB-AB9D-7A0F7340F6D1}" presName="compositeNode" presStyleCnt="0">
        <dgm:presLayoutVars>
          <dgm:bulletEnabled val="1"/>
        </dgm:presLayoutVars>
      </dgm:prSet>
      <dgm:spPr/>
    </dgm:pt>
    <dgm:pt modelId="{E76689D4-0FEC-423F-8C15-ED29A96AF6D0}" type="pres">
      <dgm:prSet presAssocID="{61478695-F076-4EBB-AB9D-7A0F7340F6D1}" presName="bgRect" presStyleLbl="bgAccFollowNode1" presStyleIdx="1" presStyleCnt="2"/>
      <dgm:spPr/>
    </dgm:pt>
    <dgm:pt modelId="{F8F03C3F-5522-45A9-A404-9606CC5996EE}" type="pres">
      <dgm:prSet presAssocID="{FC0B3E8F-C175-48FF-A8A6-966F31FAF14E}" presName="sibTransNodeCircle" presStyleLbl="alignNode1" presStyleIdx="2" presStyleCnt="4">
        <dgm:presLayoutVars>
          <dgm:chMax val="0"/>
          <dgm:bulletEnabled/>
        </dgm:presLayoutVars>
      </dgm:prSet>
      <dgm:spPr/>
    </dgm:pt>
    <dgm:pt modelId="{43521F81-B4E8-428D-A44D-83C5731772CA}" type="pres">
      <dgm:prSet presAssocID="{61478695-F076-4EBB-AB9D-7A0F7340F6D1}" presName="bottomLine" presStyleLbl="alignNode1" presStyleIdx="3" presStyleCnt="4">
        <dgm:presLayoutVars/>
      </dgm:prSet>
      <dgm:spPr/>
    </dgm:pt>
    <dgm:pt modelId="{38DE8FC0-54B0-4F16-AFC7-88165AFE1E31}" type="pres">
      <dgm:prSet presAssocID="{61478695-F076-4EBB-AB9D-7A0F7340F6D1}" presName="nodeText" presStyleLbl="bgAccFollowNode1" presStyleIdx="1" presStyleCnt="2">
        <dgm:presLayoutVars>
          <dgm:bulletEnabled val="1"/>
        </dgm:presLayoutVars>
      </dgm:prSet>
      <dgm:spPr/>
    </dgm:pt>
  </dgm:ptLst>
  <dgm:cxnLst>
    <dgm:cxn modelId="{BE9FC30F-BC84-470B-ACEB-CE9C9A3D7767}" srcId="{3365BEE3-E30A-4320-BEB3-875D7AF553E4}" destId="{61478695-F076-4EBB-AB9D-7A0F7340F6D1}" srcOrd="1" destOrd="0" parTransId="{5680CC0E-89F0-47B7-82BF-0DD8E34FB475}" sibTransId="{FC0B3E8F-C175-48FF-A8A6-966F31FAF14E}"/>
    <dgm:cxn modelId="{F23F9B8B-0BB3-4DC8-A8D1-03E97D39B82F}" type="presOf" srcId="{0FCE928D-E4D7-4D57-8215-8F8BD67AF52D}" destId="{90245CE8-7155-4E96-B012-65C8F2924ECC}" srcOrd="0" destOrd="0" presId="urn:microsoft.com/office/officeart/2016/7/layout/BasicLinearProcessNumbered"/>
    <dgm:cxn modelId="{9DEF2FA0-AC44-47E2-9C2F-90A0C237C1E6}" type="presOf" srcId="{B3CA12C9-6224-4A87-8A54-263F9B0D0E27}" destId="{25E26BA3-C761-490F-8CB4-86C73EBDB234}" srcOrd="0" destOrd="0" presId="urn:microsoft.com/office/officeart/2016/7/layout/BasicLinearProcessNumbered"/>
    <dgm:cxn modelId="{9553EFA0-4D76-44EE-B1C3-69B15510B6E0}" srcId="{3365BEE3-E30A-4320-BEB3-875D7AF553E4}" destId="{B3CA12C9-6224-4A87-8A54-263F9B0D0E27}" srcOrd="0" destOrd="0" parTransId="{00C1302E-7EDD-4EBF-AD31-294B5258700B}" sibTransId="{0FCE928D-E4D7-4D57-8215-8F8BD67AF52D}"/>
    <dgm:cxn modelId="{C3D786A4-DB00-4B66-A4C9-3C6573A8CCA3}" type="presOf" srcId="{B3CA12C9-6224-4A87-8A54-263F9B0D0E27}" destId="{164A6637-883E-4BDA-9F03-7D1F1FCB23C6}" srcOrd="1" destOrd="0" presId="urn:microsoft.com/office/officeart/2016/7/layout/BasicLinearProcessNumbered"/>
    <dgm:cxn modelId="{2C1611A7-7FEA-48C2-9349-0556CE3AFB30}" type="presOf" srcId="{61478695-F076-4EBB-AB9D-7A0F7340F6D1}" destId="{E76689D4-0FEC-423F-8C15-ED29A96AF6D0}" srcOrd="0" destOrd="0" presId="urn:microsoft.com/office/officeart/2016/7/layout/BasicLinearProcessNumbered"/>
    <dgm:cxn modelId="{815FDABD-8F13-4987-A256-212194093D65}" type="presOf" srcId="{3365BEE3-E30A-4320-BEB3-875D7AF553E4}" destId="{CCADC619-A665-4232-B08B-A6D1D6112939}" srcOrd="0" destOrd="0" presId="urn:microsoft.com/office/officeart/2016/7/layout/BasicLinearProcessNumbered"/>
    <dgm:cxn modelId="{AD1791C2-BFEC-4126-8CC2-137F4D054C18}" type="presOf" srcId="{FC0B3E8F-C175-48FF-A8A6-966F31FAF14E}" destId="{F8F03C3F-5522-45A9-A404-9606CC5996EE}" srcOrd="0" destOrd="0" presId="urn:microsoft.com/office/officeart/2016/7/layout/BasicLinearProcessNumbered"/>
    <dgm:cxn modelId="{139268E3-3A92-4E5B-95CF-49DF959EA4C0}" type="presOf" srcId="{61478695-F076-4EBB-AB9D-7A0F7340F6D1}" destId="{38DE8FC0-54B0-4F16-AFC7-88165AFE1E31}" srcOrd="1" destOrd="0" presId="urn:microsoft.com/office/officeart/2016/7/layout/BasicLinearProcessNumbered"/>
    <dgm:cxn modelId="{E5EAFF6A-BCEF-4D5A-9EC7-7D8FF11F4E52}" type="presParOf" srcId="{CCADC619-A665-4232-B08B-A6D1D6112939}" destId="{84055728-D202-4EB4-95F3-6937E6FA246C}" srcOrd="0" destOrd="0" presId="urn:microsoft.com/office/officeart/2016/7/layout/BasicLinearProcessNumbered"/>
    <dgm:cxn modelId="{D23D7869-A981-48BF-99A2-15525BFE49CD}" type="presParOf" srcId="{84055728-D202-4EB4-95F3-6937E6FA246C}" destId="{25E26BA3-C761-490F-8CB4-86C73EBDB234}" srcOrd="0" destOrd="0" presId="urn:microsoft.com/office/officeart/2016/7/layout/BasicLinearProcessNumbered"/>
    <dgm:cxn modelId="{E0648908-7AB2-407D-8FC5-98AA25979E27}" type="presParOf" srcId="{84055728-D202-4EB4-95F3-6937E6FA246C}" destId="{90245CE8-7155-4E96-B012-65C8F2924ECC}" srcOrd="1" destOrd="0" presId="urn:microsoft.com/office/officeart/2016/7/layout/BasicLinearProcessNumbered"/>
    <dgm:cxn modelId="{B9D18947-1107-4604-BF58-6DFC1524E7E3}" type="presParOf" srcId="{84055728-D202-4EB4-95F3-6937E6FA246C}" destId="{6BAD42F0-8020-4372-A8AB-12F6610495EE}" srcOrd="2" destOrd="0" presId="urn:microsoft.com/office/officeart/2016/7/layout/BasicLinearProcessNumbered"/>
    <dgm:cxn modelId="{DCAD8BAE-922E-42F7-8954-16504305CAA7}" type="presParOf" srcId="{84055728-D202-4EB4-95F3-6937E6FA246C}" destId="{164A6637-883E-4BDA-9F03-7D1F1FCB23C6}" srcOrd="3" destOrd="0" presId="urn:microsoft.com/office/officeart/2016/7/layout/BasicLinearProcessNumbered"/>
    <dgm:cxn modelId="{1FC0F0DA-46FB-4B19-9372-7CCA73C735F6}" type="presParOf" srcId="{CCADC619-A665-4232-B08B-A6D1D6112939}" destId="{1C40B91E-E284-4AB1-8DCE-48868F93AE07}" srcOrd="1" destOrd="0" presId="urn:microsoft.com/office/officeart/2016/7/layout/BasicLinearProcessNumbered"/>
    <dgm:cxn modelId="{5767D20B-F97B-4498-B28F-4AD30E18FE43}" type="presParOf" srcId="{CCADC619-A665-4232-B08B-A6D1D6112939}" destId="{16B966DC-DCA4-42F8-B814-A1413A110707}" srcOrd="2" destOrd="0" presId="urn:microsoft.com/office/officeart/2016/7/layout/BasicLinearProcessNumbered"/>
    <dgm:cxn modelId="{A5243C75-2F61-4B31-84B8-03D958A2D5C2}" type="presParOf" srcId="{16B966DC-DCA4-42F8-B814-A1413A110707}" destId="{E76689D4-0FEC-423F-8C15-ED29A96AF6D0}" srcOrd="0" destOrd="0" presId="urn:microsoft.com/office/officeart/2016/7/layout/BasicLinearProcessNumbered"/>
    <dgm:cxn modelId="{A82725E0-55EB-4270-AB9A-BCB00DEE773E}" type="presParOf" srcId="{16B966DC-DCA4-42F8-B814-A1413A110707}" destId="{F8F03C3F-5522-45A9-A404-9606CC5996EE}" srcOrd="1" destOrd="0" presId="urn:microsoft.com/office/officeart/2016/7/layout/BasicLinearProcessNumbered"/>
    <dgm:cxn modelId="{D03341DD-291F-4E3E-BD12-73C2B5BCBD04}" type="presParOf" srcId="{16B966DC-DCA4-42F8-B814-A1413A110707}" destId="{43521F81-B4E8-428D-A44D-83C5731772CA}" srcOrd="2" destOrd="0" presId="urn:microsoft.com/office/officeart/2016/7/layout/BasicLinearProcessNumbered"/>
    <dgm:cxn modelId="{18D64234-BEB5-4FE9-A24C-8FAF5F18D1F0}" type="presParOf" srcId="{16B966DC-DCA4-42F8-B814-A1413A110707}" destId="{38DE8FC0-54B0-4F16-AFC7-88165AFE1E3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365BEE3-E30A-4320-BEB3-875D7AF553E4}" type="doc">
      <dgm:prSet loTypeId="urn:microsoft.com/office/officeart/2016/7/layout/BasicLinearProcessNumbered" loCatId="process" qsTypeId="urn:microsoft.com/office/officeart/2005/8/quickstyle/simple2" qsCatId="simple" csTypeId="urn:microsoft.com/office/officeart/2005/8/colors/accent1_2" csCatId="accent1" phldr="1"/>
      <dgm:spPr/>
      <dgm:t>
        <a:bodyPr/>
        <a:lstStyle/>
        <a:p>
          <a:endParaRPr lang="en-US"/>
        </a:p>
      </dgm:t>
    </dgm:pt>
    <dgm:pt modelId="{584AB613-5ED5-455F-8FED-7D9F2F7E219C}">
      <dgm:prSet phldr="0"/>
      <dgm:spPr/>
      <dgm:t>
        <a:bodyPr/>
        <a:lstStyle/>
        <a:p>
          <a:pPr rtl="0"/>
          <a:r>
            <a:rPr lang="en-US">
              <a:latin typeface="Calibri Light" panose="020F0302020204030204"/>
            </a:rPr>
            <a:t>Launch Site: VAFB</a:t>
          </a:r>
          <a:r>
            <a:rPr lang="en-US"/>
            <a:t> SLC-4E</a:t>
          </a:r>
        </a:p>
      </dgm:t>
    </dgm:pt>
    <dgm:pt modelId="{AD6F58A5-F6CF-4602-918F-E6972383E7C8}" type="parTrans" cxnId="{974384A2-BC0F-4496-993B-5FA6FC2871F7}">
      <dgm:prSet/>
      <dgm:spPr/>
    </dgm:pt>
    <dgm:pt modelId="{62563098-3251-49B5-9EAB-CFA45E0D5E9B}" type="sibTrans" cxnId="{974384A2-BC0F-4496-993B-5FA6FC2871F7}">
      <dgm:prSet phldrT="1" phldr="0"/>
      <dgm:spPr/>
      <dgm:t>
        <a:bodyPr/>
        <a:lstStyle/>
        <a:p>
          <a:r>
            <a:rPr lang="en-US"/>
            <a:t>1</a:t>
          </a:r>
        </a:p>
      </dgm:t>
    </dgm:pt>
    <dgm:pt modelId="{33C62166-20ED-44F2-B722-286B1534E8CF}">
      <dgm:prSet phldr="0"/>
      <dgm:spPr/>
      <dgm:t>
        <a:bodyPr/>
        <a:lstStyle/>
        <a:p>
          <a:pPr rtl="0"/>
          <a:r>
            <a:rPr lang="en-US">
              <a:latin typeface="Calibri Light" panose="020F0302020204030204"/>
            </a:rPr>
            <a:t>A </a:t>
          </a:r>
          <a:r>
            <a:rPr lang="en-US" b="1">
              <a:latin typeface="Calibri Light" panose="020F0302020204030204"/>
            </a:rPr>
            <a:t>Low </a:t>
          </a:r>
          <a:r>
            <a:rPr lang="en-US">
              <a:latin typeface="Calibri Light" panose="020F0302020204030204"/>
            </a:rPr>
            <a:t>success ratio</a:t>
          </a:r>
        </a:p>
      </dgm:t>
    </dgm:pt>
    <dgm:pt modelId="{5500B48A-4B14-4787-9085-2E4D510DA81A}" type="parTrans" cxnId="{670AE1FC-1768-4935-B1CD-CC258310C198}">
      <dgm:prSet/>
      <dgm:spPr/>
    </dgm:pt>
    <dgm:pt modelId="{5E821DC0-0F69-49CA-9A3F-FF898B246D14}" type="sibTrans" cxnId="{670AE1FC-1768-4935-B1CD-CC258310C198}">
      <dgm:prSet phldrT="2" phldr="0"/>
      <dgm:spPr/>
      <dgm:t>
        <a:bodyPr/>
        <a:lstStyle/>
        <a:p>
          <a:r>
            <a:rPr lang="en-US"/>
            <a:t>2</a:t>
          </a:r>
        </a:p>
      </dgm:t>
    </dgm:pt>
    <dgm:pt modelId="{0CD833CD-1897-4914-BD23-1DA5DE622233}" type="pres">
      <dgm:prSet presAssocID="{3365BEE3-E30A-4320-BEB3-875D7AF553E4}" presName="Name0" presStyleCnt="0">
        <dgm:presLayoutVars>
          <dgm:animLvl val="lvl"/>
          <dgm:resizeHandles val="exact"/>
        </dgm:presLayoutVars>
      </dgm:prSet>
      <dgm:spPr/>
    </dgm:pt>
    <dgm:pt modelId="{F1F58B7F-A486-40F3-9FB7-2C62B40BC0B7}" type="pres">
      <dgm:prSet presAssocID="{584AB613-5ED5-455F-8FED-7D9F2F7E219C}" presName="compositeNode" presStyleCnt="0">
        <dgm:presLayoutVars>
          <dgm:bulletEnabled val="1"/>
        </dgm:presLayoutVars>
      </dgm:prSet>
      <dgm:spPr/>
    </dgm:pt>
    <dgm:pt modelId="{2D50AB19-7CED-4663-AD39-AFE1FEFAFDE7}" type="pres">
      <dgm:prSet presAssocID="{584AB613-5ED5-455F-8FED-7D9F2F7E219C}" presName="bgRect" presStyleLbl="bgAccFollowNode1" presStyleIdx="0" presStyleCnt="2"/>
      <dgm:spPr/>
    </dgm:pt>
    <dgm:pt modelId="{891FBEDC-9B08-44E6-83B2-5B7025375304}" type="pres">
      <dgm:prSet presAssocID="{62563098-3251-49B5-9EAB-CFA45E0D5E9B}" presName="sibTransNodeCircle" presStyleLbl="alignNode1" presStyleIdx="0" presStyleCnt="4">
        <dgm:presLayoutVars>
          <dgm:chMax val="0"/>
          <dgm:bulletEnabled/>
        </dgm:presLayoutVars>
      </dgm:prSet>
      <dgm:spPr/>
    </dgm:pt>
    <dgm:pt modelId="{1BC12EBA-71F2-4912-B7D9-EEDDA8D55B07}" type="pres">
      <dgm:prSet presAssocID="{584AB613-5ED5-455F-8FED-7D9F2F7E219C}" presName="bottomLine" presStyleLbl="alignNode1" presStyleIdx="1" presStyleCnt="4">
        <dgm:presLayoutVars/>
      </dgm:prSet>
      <dgm:spPr/>
    </dgm:pt>
    <dgm:pt modelId="{B6C069B0-5A7A-41CA-90FC-CE8843AE0820}" type="pres">
      <dgm:prSet presAssocID="{584AB613-5ED5-455F-8FED-7D9F2F7E219C}" presName="nodeText" presStyleLbl="bgAccFollowNode1" presStyleIdx="0" presStyleCnt="2">
        <dgm:presLayoutVars>
          <dgm:bulletEnabled val="1"/>
        </dgm:presLayoutVars>
      </dgm:prSet>
      <dgm:spPr/>
    </dgm:pt>
    <dgm:pt modelId="{06D48EB2-6007-4647-9887-B06A8523B52F}" type="pres">
      <dgm:prSet presAssocID="{62563098-3251-49B5-9EAB-CFA45E0D5E9B}" presName="sibTrans" presStyleCnt="0"/>
      <dgm:spPr/>
    </dgm:pt>
    <dgm:pt modelId="{81F1F0F9-1559-4655-A5C6-E98526FBBB38}" type="pres">
      <dgm:prSet presAssocID="{33C62166-20ED-44F2-B722-286B1534E8CF}" presName="compositeNode" presStyleCnt="0">
        <dgm:presLayoutVars>
          <dgm:bulletEnabled val="1"/>
        </dgm:presLayoutVars>
      </dgm:prSet>
      <dgm:spPr/>
    </dgm:pt>
    <dgm:pt modelId="{52E0B023-0B76-4B00-BE32-407D6083D60E}" type="pres">
      <dgm:prSet presAssocID="{33C62166-20ED-44F2-B722-286B1534E8CF}" presName="bgRect" presStyleLbl="bgAccFollowNode1" presStyleIdx="1" presStyleCnt="2"/>
      <dgm:spPr/>
    </dgm:pt>
    <dgm:pt modelId="{7D01EB81-2502-43DD-86E5-1003646E68A8}" type="pres">
      <dgm:prSet presAssocID="{5E821DC0-0F69-49CA-9A3F-FF898B246D14}" presName="sibTransNodeCircle" presStyleLbl="alignNode1" presStyleIdx="2" presStyleCnt="4">
        <dgm:presLayoutVars>
          <dgm:chMax val="0"/>
          <dgm:bulletEnabled/>
        </dgm:presLayoutVars>
      </dgm:prSet>
      <dgm:spPr/>
    </dgm:pt>
    <dgm:pt modelId="{DF4B9BC0-4053-4F47-BF4A-E6CF90245C4A}" type="pres">
      <dgm:prSet presAssocID="{33C62166-20ED-44F2-B722-286B1534E8CF}" presName="bottomLine" presStyleLbl="alignNode1" presStyleIdx="3" presStyleCnt="4">
        <dgm:presLayoutVars/>
      </dgm:prSet>
      <dgm:spPr/>
    </dgm:pt>
    <dgm:pt modelId="{12C18CC4-56CD-46FA-BE0C-CB11FFEFB293}" type="pres">
      <dgm:prSet presAssocID="{33C62166-20ED-44F2-B722-286B1534E8CF}" presName="nodeText" presStyleLbl="bgAccFollowNode1" presStyleIdx="1" presStyleCnt="2">
        <dgm:presLayoutVars>
          <dgm:bulletEnabled val="1"/>
        </dgm:presLayoutVars>
      </dgm:prSet>
      <dgm:spPr/>
    </dgm:pt>
  </dgm:ptLst>
  <dgm:cxnLst>
    <dgm:cxn modelId="{BF01F02B-40E6-443A-9F77-2D582401C33A}" type="presOf" srcId="{3365BEE3-E30A-4320-BEB3-875D7AF553E4}" destId="{0CD833CD-1897-4914-BD23-1DA5DE622233}" srcOrd="0" destOrd="0" presId="urn:microsoft.com/office/officeart/2016/7/layout/BasicLinearProcessNumbered"/>
    <dgm:cxn modelId="{A4C81638-EF6B-46B0-938A-9E5CE56F8AB3}" type="presOf" srcId="{62563098-3251-49B5-9EAB-CFA45E0D5E9B}" destId="{891FBEDC-9B08-44E6-83B2-5B7025375304}" srcOrd="0" destOrd="0" presId="urn:microsoft.com/office/officeart/2016/7/layout/BasicLinearProcessNumbered"/>
    <dgm:cxn modelId="{4E906A5A-7AB7-497E-B260-280AFEBB53B0}" type="presOf" srcId="{5E821DC0-0F69-49CA-9A3F-FF898B246D14}" destId="{7D01EB81-2502-43DD-86E5-1003646E68A8}" srcOrd="0" destOrd="0" presId="urn:microsoft.com/office/officeart/2016/7/layout/BasicLinearProcessNumbered"/>
    <dgm:cxn modelId="{CCC2E486-1283-4826-B276-CEAC7D0B1D99}" type="presOf" srcId="{584AB613-5ED5-455F-8FED-7D9F2F7E219C}" destId="{2D50AB19-7CED-4663-AD39-AFE1FEFAFDE7}" srcOrd="0" destOrd="0" presId="urn:microsoft.com/office/officeart/2016/7/layout/BasicLinearProcessNumbered"/>
    <dgm:cxn modelId="{974384A2-BC0F-4496-993B-5FA6FC2871F7}" srcId="{3365BEE3-E30A-4320-BEB3-875D7AF553E4}" destId="{584AB613-5ED5-455F-8FED-7D9F2F7E219C}" srcOrd="0" destOrd="0" parTransId="{AD6F58A5-F6CF-4602-918F-E6972383E7C8}" sibTransId="{62563098-3251-49B5-9EAB-CFA45E0D5E9B}"/>
    <dgm:cxn modelId="{B9FA52CE-F05D-49FA-BF70-8B20E0FF5C42}" type="presOf" srcId="{33C62166-20ED-44F2-B722-286B1534E8CF}" destId="{12C18CC4-56CD-46FA-BE0C-CB11FFEFB293}" srcOrd="1" destOrd="0" presId="urn:microsoft.com/office/officeart/2016/7/layout/BasicLinearProcessNumbered"/>
    <dgm:cxn modelId="{E78437D8-49A6-4B35-A1BC-CC6D99FA9395}" type="presOf" srcId="{33C62166-20ED-44F2-B722-286B1534E8CF}" destId="{52E0B023-0B76-4B00-BE32-407D6083D60E}" srcOrd="0" destOrd="0" presId="urn:microsoft.com/office/officeart/2016/7/layout/BasicLinearProcessNumbered"/>
    <dgm:cxn modelId="{687422E2-64C0-4089-BFB5-87A8FF11DD93}" type="presOf" srcId="{584AB613-5ED5-455F-8FED-7D9F2F7E219C}" destId="{B6C069B0-5A7A-41CA-90FC-CE8843AE0820}" srcOrd="1" destOrd="0" presId="urn:microsoft.com/office/officeart/2016/7/layout/BasicLinearProcessNumbered"/>
    <dgm:cxn modelId="{670AE1FC-1768-4935-B1CD-CC258310C198}" srcId="{3365BEE3-E30A-4320-BEB3-875D7AF553E4}" destId="{33C62166-20ED-44F2-B722-286B1534E8CF}" srcOrd="1" destOrd="0" parTransId="{5500B48A-4B14-4787-9085-2E4D510DA81A}" sibTransId="{5E821DC0-0F69-49CA-9A3F-FF898B246D14}"/>
    <dgm:cxn modelId="{9208B015-673B-4FD1-810B-D7C5CB128256}" type="presParOf" srcId="{0CD833CD-1897-4914-BD23-1DA5DE622233}" destId="{F1F58B7F-A486-40F3-9FB7-2C62B40BC0B7}" srcOrd="0" destOrd="0" presId="urn:microsoft.com/office/officeart/2016/7/layout/BasicLinearProcessNumbered"/>
    <dgm:cxn modelId="{2F141124-C2C3-4EFB-96E3-CB1D7B5E0477}" type="presParOf" srcId="{F1F58B7F-A486-40F3-9FB7-2C62B40BC0B7}" destId="{2D50AB19-7CED-4663-AD39-AFE1FEFAFDE7}" srcOrd="0" destOrd="0" presId="urn:microsoft.com/office/officeart/2016/7/layout/BasicLinearProcessNumbered"/>
    <dgm:cxn modelId="{137C8E89-FDE3-4290-9280-93EFF5C63003}" type="presParOf" srcId="{F1F58B7F-A486-40F3-9FB7-2C62B40BC0B7}" destId="{891FBEDC-9B08-44E6-83B2-5B7025375304}" srcOrd="1" destOrd="0" presId="urn:microsoft.com/office/officeart/2016/7/layout/BasicLinearProcessNumbered"/>
    <dgm:cxn modelId="{D1BECD45-BCB1-4F5B-922A-8311B165DEA6}" type="presParOf" srcId="{F1F58B7F-A486-40F3-9FB7-2C62B40BC0B7}" destId="{1BC12EBA-71F2-4912-B7D9-EEDDA8D55B07}" srcOrd="2" destOrd="0" presId="urn:microsoft.com/office/officeart/2016/7/layout/BasicLinearProcessNumbered"/>
    <dgm:cxn modelId="{1FFA5296-9C3B-4400-8BB6-B34420D0CFDE}" type="presParOf" srcId="{F1F58B7F-A486-40F3-9FB7-2C62B40BC0B7}" destId="{B6C069B0-5A7A-41CA-90FC-CE8843AE0820}" srcOrd="3" destOrd="0" presId="urn:microsoft.com/office/officeart/2016/7/layout/BasicLinearProcessNumbered"/>
    <dgm:cxn modelId="{00E7B0BE-9C06-4460-B4CA-5FE4B0695405}" type="presParOf" srcId="{0CD833CD-1897-4914-BD23-1DA5DE622233}" destId="{06D48EB2-6007-4647-9887-B06A8523B52F}" srcOrd="1" destOrd="0" presId="urn:microsoft.com/office/officeart/2016/7/layout/BasicLinearProcessNumbered"/>
    <dgm:cxn modelId="{9CE93B63-D067-4ABA-B703-E52ED8882CFA}" type="presParOf" srcId="{0CD833CD-1897-4914-BD23-1DA5DE622233}" destId="{81F1F0F9-1559-4655-A5C6-E98526FBBB38}" srcOrd="2" destOrd="0" presId="urn:microsoft.com/office/officeart/2016/7/layout/BasicLinearProcessNumbered"/>
    <dgm:cxn modelId="{E86E49D6-E0D7-4C31-A88B-5C34A6953CE3}" type="presParOf" srcId="{81F1F0F9-1559-4655-A5C6-E98526FBBB38}" destId="{52E0B023-0B76-4B00-BE32-407D6083D60E}" srcOrd="0" destOrd="0" presId="urn:microsoft.com/office/officeart/2016/7/layout/BasicLinearProcessNumbered"/>
    <dgm:cxn modelId="{AE5D8AF3-AEF2-483C-B58D-EBB1A34326DC}" type="presParOf" srcId="{81F1F0F9-1559-4655-A5C6-E98526FBBB38}" destId="{7D01EB81-2502-43DD-86E5-1003646E68A8}" srcOrd="1" destOrd="0" presId="urn:microsoft.com/office/officeart/2016/7/layout/BasicLinearProcessNumbered"/>
    <dgm:cxn modelId="{452246B1-FBB6-45DE-A470-990567C56C61}" type="presParOf" srcId="{81F1F0F9-1559-4655-A5C6-E98526FBBB38}" destId="{DF4B9BC0-4053-4F47-BF4A-E6CF90245C4A}" srcOrd="2" destOrd="0" presId="urn:microsoft.com/office/officeart/2016/7/layout/BasicLinearProcessNumbered"/>
    <dgm:cxn modelId="{6D81EAFC-9C1F-4F82-A41E-044991902189}" type="presParOf" srcId="{81F1F0F9-1559-4655-A5C6-E98526FBBB38}" destId="{12C18CC4-56CD-46FA-BE0C-CB11FFEFB293}"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65BEE3-E30A-4320-BEB3-875D7AF553E4}" type="doc">
      <dgm:prSet loTypeId="urn:microsoft.com/office/officeart/2016/7/layout/BasicLinearProcessNumbered" loCatId="process" qsTypeId="urn:microsoft.com/office/officeart/2005/8/quickstyle/simple1" qsCatId="simple" csTypeId="urn:microsoft.com/office/officeart/2005/8/colors/accent2_2" csCatId="accent2" phldr="1"/>
      <dgm:spPr/>
      <dgm:t>
        <a:bodyPr/>
        <a:lstStyle/>
        <a:p>
          <a:endParaRPr lang="en-US"/>
        </a:p>
      </dgm:t>
    </dgm:pt>
    <dgm:pt modelId="{584AB613-5ED5-455F-8FED-7D9F2F7E219C}">
      <dgm:prSet phldr="0"/>
      <dgm:spPr/>
      <dgm:t>
        <a:bodyPr/>
        <a:lstStyle/>
        <a:p>
          <a:pPr rtl="0"/>
          <a:r>
            <a:rPr lang="en-US">
              <a:solidFill>
                <a:srgbClr val="000000"/>
              </a:solidFill>
              <a:latin typeface="Calibri"/>
              <a:ea typeface="Calibri"/>
              <a:cs typeface="Calibri"/>
            </a:rPr>
            <a:t>CCAFS </a:t>
          </a:r>
          <a:r>
            <a:rPr lang="en-US">
              <a:latin typeface="Calibri"/>
              <a:ea typeface="Calibri"/>
              <a:cs typeface="Calibri"/>
            </a:rPr>
            <a:t>LC-40</a:t>
          </a:r>
          <a:endParaRPr lang="en-US">
            <a:latin typeface="Calibri Light" panose="020F0302020204030204"/>
          </a:endParaRPr>
        </a:p>
      </dgm:t>
    </dgm:pt>
    <dgm:pt modelId="{AD6F58A5-F6CF-4602-918F-E6972383E7C8}" type="parTrans" cxnId="{974384A2-BC0F-4496-993B-5FA6FC2871F7}">
      <dgm:prSet/>
      <dgm:spPr/>
    </dgm:pt>
    <dgm:pt modelId="{62563098-3251-49B5-9EAB-CFA45E0D5E9B}" type="sibTrans" cxnId="{974384A2-BC0F-4496-993B-5FA6FC2871F7}">
      <dgm:prSet phldrT="2" phldr="0"/>
      <dgm:spPr/>
      <dgm:t>
        <a:bodyPr/>
        <a:lstStyle/>
        <a:p>
          <a:r>
            <a:rPr lang="en-US"/>
            <a:t>2</a:t>
          </a:r>
        </a:p>
      </dgm:t>
    </dgm:pt>
    <dgm:pt modelId="{01EAC571-9B35-44BE-8575-82C2B115FBC7}">
      <dgm:prSet phldr="0"/>
      <dgm:spPr/>
      <dgm:t>
        <a:bodyPr/>
        <a:lstStyle/>
        <a:p>
          <a:pPr rtl="0"/>
          <a:r>
            <a:rPr lang="en-US"/>
            <a:t>CCAFS SLC-40</a:t>
          </a:r>
          <a:endParaRPr lang="en-US">
            <a:latin typeface="Calibri Light" panose="020F0302020204030204"/>
          </a:endParaRPr>
        </a:p>
      </dgm:t>
    </dgm:pt>
    <dgm:pt modelId="{45E7C466-E05F-49A7-8865-BAADB6364256}" type="parTrans" cxnId="{3998137F-3208-4DCD-86F6-48449888A261}">
      <dgm:prSet/>
      <dgm:spPr/>
    </dgm:pt>
    <dgm:pt modelId="{3551B479-F3DD-46D7-A72D-2050286DEBBE}" type="sibTrans" cxnId="{3998137F-3208-4DCD-86F6-48449888A261}">
      <dgm:prSet phldrT="1" phldr="0"/>
      <dgm:spPr/>
      <dgm:t>
        <a:bodyPr/>
        <a:lstStyle/>
        <a:p>
          <a:r>
            <a:rPr lang="en-US"/>
            <a:t>1</a:t>
          </a:r>
        </a:p>
      </dgm:t>
    </dgm:pt>
    <dgm:pt modelId="{1ACDDB03-D426-4BA9-8643-F35135A927DA}">
      <dgm:prSet phldr="0"/>
      <dgm:spPr/>
      <dgm:t>
        <a:bodyPr/>
        <a:lstStyle/>
        <a:p>
          <a:pPr rtl="0"/>
          <a:r>
            <a:rPr lang="en-US">
              <a:latin typeface="Calibri Light"/>
              <a:cs typeface="Calibri Light"/>
            </a:rPr>
            <a:t>Low Success Ratio</a:t>
          </a:r>
        </a:p>
      </dgm:t>
    </dgm:pt>
    <dgm:pt modelId="{8C823D72-6CB9-457D-8A8D-C8FF95C2DB6B}" type="parTrans" cxnId="{DCF4E3B9-01D3-4EDF-A812-17D4808ED634}">
      <dgm:prSet/>
      <dgm:spPr/>
    </dgm:pt>
    <dgm:pt modelId="{F6C14B1E-AAD4-44A7-B2E3-F51A51111083}" type="sibTrans" cxnId="{DCF4E3B9-01D3-4EDF-A812-17D4808ED634}">
      <dgm:prSet phldrT="2" phldr="0"/>
      <dgm:spPr/>
    </dgm:pt>
    <dgm:pt modelId="{3EA65742-F6BF-4EB2-8C74-F4AD83114289}">
      <dgm:prSet phldr="0"/>
      <dgm:spPr/>
      <dgm:t>
        <a:bodyPr/>
        <a:lstStyle/>
        <a:p>
          <a:pPr rtl="0"/>
          <a:r>
            <a:rPr lang="en-US">
              <a:latin typeface="Calibri"/>
              <a:cs typeface="Calibri"/>
            </a:rPr>
            <a:t>Moderately Low Success Ratio</a:t>
          </a:r>
        </a:p>
      </dgm:t>
    </dgm:pt>
    <dgm:pt modelId="{DF6E7844-F01B-4A19-9A7D-373BDAB4F3C8}" type="parTrans" cxnId="{7E7E408A-6BC0-4409-9AE1-97521B9FA1C3}">
      <dgm:prSet/>
      <dgm:spPr/>
    </dgm:pt>
    <dgm:pt modelId="{7E8FC065-1D9E-475E-8D78-57B682F81D89}" type="sibTrans" cxnId="{7E7E408A-6BC0-4409-9AE1-97521B9FA1C3}">
      <dgm:prSet phldrT="3" phldr="0"/>
      <dgm:spPr/>
    </dgm:pt>
    <dgm:pt modelId="{C14AF387-1127-4432-9F02-36C3B200184D}">
      <dgm:prSet phldr="0"/>
      <dgm:spPr/>
      <dgm:t>
        <a:bodyPr/>
        <a:lstStyle/>
        <a:p>
          <a:pPr rtl="0"/>
          <a:r>
            <a:rPr lang="en-US">
              <a:latin typeface="Calibri"/>
              <a:cs typeface="Calibri"/>
            </a:rPr>
            <a:t>Lower number of launches</a:t>
          </a:r>
        </a:p>
      </dgm:t>
    </dgm:pt>
    <dgm:pt modelId="{CB711F84-4F0B-4E6A-A948-880DCB16FD5C}" type="parTrans" cxnId="{6202468A-ED49-44C9-AC6A-4A199676F3F0}">
      <dgm:prSet/>
      <dgm:spPr/>
    </dgm:pt>
    <dgm:pt modelId="{0A4C5F23-C0A7-4AC6-BCC6-071C99382CE7}" type="sibTrans" cxnId="{6202468A-ED49-44C9-AC6A-4A199676F3F0}">
      <dgm:prSet phldrT="3" phldr="0"/>
      <dgm:spPr/>
    </dgm:pt>
    <dgm:pt modelId="{B0E3E287-3C58-41E2-9A56-5721CB810F54}" type="pres">
      <dgm:prSet presAssocID="{3365BEE3-E30A-4320-BEB3-875D7AF553E4}" presName="Name0" presStyleCnt="0">
        <dgm:presLayoutVars>
          <dgm:animLvl val="lvl"/>
          <dgm:resizeHandles val="exact"/>
        </dgm:presLayoutVars>
      </dgm:prSet>
      <dgm:spPr/>
    </dgm:pt>
    <dgm:pt modelId="{3B4F9E49-DBF7-4434-83A3-01F50CA65DBA}" type="pres">
      <dgm:prSet presAssocID="{01EAC571-9B35-44BE-8575-82C2B115FBC7}" presName="compositeNode" presStyleCnt="0">
        <dgm:presLayoutVars>
          <dgm:bulletEnabled val="1"/>
        </dgm:presLayoutVars>
      </dgm:prSet>
      <dgm:spPr/>
    </dgm:pt>
    <dgm:pt modelId="{18562C26-9387-45CA-8F1B-3415E943ABE5}" type="pres">
      <dgm:prSet presAssocID="{01EAC571-9B35-44BE-8575-82C2B115FBC7}" presName="bgRect" presStyleLbl="bgAccFollowNode1" presStyleIdx="0" presStyleCnt="2"/>
      <dgm:spPr/>
    </dgm:pt>
    <dgm:pt modelId="{B66EF8D7-CEF9-4A50-9DB1-CBDF622D5E32}" type="pres">
      <dgm:prSet presAssocID="{3551B479-F3DD-46D7-A72D-2050286DEBBE}" presName="sibTransNodeCircle" presStyleLbl="alignNode1" presStyleIdx="0" presStyleCnt="4">
        <dgm:presLayoutVars>
          <dgm:chMax val="0"/>
          <dgm:bulletEnabled/>
        </dgm:presLayoutVars>
      </dgm:prSet>
      <dgm:spPr/>
    </dgm:pt>
    <dgm:pt modelId="{5E48CBA0-08ED-4498-84C3-06AA545A2D13}" type="pres">
      <dgm:prSet presAssocID="{01EAC571-9B35-44BE-8575-82C2B115FBC7}" presName="bottomLine" presStyleLbl="alignNode1" presStyleIdx="1" presStyleCnt="4">
        <dgm:presLayoutVars/>
      </dgm:prSet>
      <dgm:spPr/>
    </dgm:pt>
    <dgm:pt modelId="{9381B7F2-375E-4D4B-A9C3-8E3DC6D7FA4F}" type="pres">
      <dgm:prSet presAssocID="{01EAC571-9B35-44BE-8575-82C2B115FBC7}" presName="nodeText" presStyleLbl="bgAccFollowNode1" presStyleIdx="0" presStyleCnt="2">
        <dgm:presLayoutVars>
          <dgm:bulletEnabled val="1"/>
        </dgm:presLayoutVars>
      </dgm:prSet>
      <dgm:spPr/>
    </dgm:pt>
    <dgm:pt modelId="{CABDACA4-2937-4441-88D1-E36364ADC7A0}" type="pres">
      <dgm:prSet presAssocID="{3551B479-F3DD-46D7-A72D-2050286DEBBE}" presName="sibTrans" presStyleCnt="0"/>
      <dgm:spPr/>
    </dgm:pt>
    <dgm:pt modelId="{986D9C8F-C586-424B-8925-8AC3EB84A4F8}" type="pres">
      <dgm:prSet presAssocID="{584AB613-5ED5-455F-8FED-7D9F2F7E219C}" presName="compositeNode" presStyleCnt="0">
        <dgm:presLayoutVars>
          <dgm:bulletEnabled val="1"/>
        </dgm:presLayoutVars>
      </dgm:prSet>
      <dgm:spPr/>
    </dgm:pt>
    <dgm:pt modelId="{CF1CEA2D-11F9-4D62-A94E-9CDD0C0901EA}" type="pres">
      <dgm:prSet presAssocID="{584AB613-5ED5-455F-8FED-7D9F2F7E219C}" presName="bgRect" presStyleLbl="bgAccFollowNode1" presStyleIdx="1" presStyleCnt="2"/>
      <dgm:spPr/>
    </dgm:pt>
    <dgm:pt modelId="{F8C51BEA-48E5-4224-97A8-9C1DBEF2450F}" type="pres">
      <dgm:prSet presAssocID="{62563098-3251-49B5-9EAB-CFA45E0D5E9B}" presName="sibTransNodeCircle" presStyleLbl="alignNode1" presStyleIdx="2" presStyleCnt="4">
        <dgm:presLayoutVars>
          <dgm:chMax val="0"/>
          <dgm:bulletEnabled/>
        </dgm:presLayoutVars>
      </dgm:prSet>
      <dgm:spPr/>
    </dgm:pt>
    <dgm:pt modelId="{F3124237-4C87-40C9-8D1E-A706DAB477A3}" type="pres">
      <dgm:prSet presAssocID="{584AB613-5ED5-455F-8FED-7D9F2F7E219C}" presName="bottomLine" presStyleLbl="alignNode1" presStyleIdx="3" presStyleCnt="4">
        <dgm:presLayoutVars/>
      </dgm:prSet>
      <dgm:spPr/>
    </dgm:pt>
    <dgm:pt modelId="{726AFCFC-930E-44C9-8CB2-69366A4808B7}" type="pres">
      <dgm:prSet presAssocID="{584AB613-5ED5-455F-8FED-7D9F2F7E219C}" presName="nodeText" presStyleLbl="bgAccFollowNode1" presStyleIdx="1" presStyleCnt="2">
        <dgm:presLayoutVars>
          <dgm:bulletEnabled val="1"/>
        </dgm:presLayoutVars>
      </dgm:prSet>
      <dgm:spPr/>
    </dgm:pt>
  </dgm:ptLst>
  <dgm:cxnLst>
    <dgm:cxn modelId="{E8CCA603-E3D5-4495-BE59-52798B143777}" type="presOf" srcId="{584AB613-5ED5-455F-8FED-7D9F2F7E219C}" destId="{726AFCFC-930E-44C9-8CB2-69366A4808B7}" srcOrd="1" destOrd="0" presId="urn:microsoft.com/office/officeart/2016/7/layout/BasicLinearProcessNumbered"/>
    <dgm:cxn modelId="{F31D0011-93DD-4A61-982F-81668F500562}" type="presOf" srcId="{C14AF387-1127-4432-9F02-36C3B200184D}" destId="{726AFCFC-930E-44C9-8CB2-69366A4808B7}" srcOrd="0" destOrd="2" presId="urn:microsoft.com/office/officeart/2016/7/layout/BasicLinearProcessNumbered"/>
    <dgm:cxn modelId="{3222C112-D574-47D3-B983-08E1AF17DFA4}" type="presOf" srcId="{01EAC571-9B35-44BE-8575-82C2B115FBC7}" destId="{9381B7F2-375E-4D4B-A9C3-8E3DC6D7FA4F}" srcOrd="1" destOrd="0" presId="urn:microsoft.com/office/officeart/2016/7/layout/BasicLinearProcessNumbered"/>
    <dgm:cxn modelId="{8D6E1215-5972-443F-9763-EE812EC38E6B}" type="presOf" srcId="{01EAC571-9B35-44BE-8575-82C2B115FBC7}" destId="{18562C26-9387-45CA-8F1B-3415E943ABE5}" srcOrd="0" destOrd="0" presId="urn:microsoft.com/office/officeart/2016/7/layout/BasicLinearProcessNumbered"/>
    <dgm:cxn modelId="{DD5CE141-41A6-4595-A3C2-9A28B42EF040}" type="presOf" srcId="{584AB613-5ED5-455F-8FED-7D9F2F7E219C}" destId="{CF1CEA2D-11F9-4D62-A94E-9CDD0C0901EA}" srcOrd="0" destOrd="0" presId="urn:microsoft.com/office/officeart/2016/7/layout/BasicLinearProcessNumbered"/>
    <dgm:cxn modelId="{009A0C62-712A-45D5-8EAF-DD8C3FB21F24}" type="presOf" srcId="{1ACDDB03-D426-4BA9-8643-F35135A927DA}" destId="{9381B7F2-375E-4D4B-A9C3-8E3DC6D7FA4F}" srcOrd="0" destOrd="1" presId="urn:microsoft.com/office/officeart/2016/7/layout/BasicLinearProcessNumbered"/>
    <dgm:cxn modelId="{0D7AE66A-537F-4976-BA4C-938BC84AAF22}" type="presOf" srcId="{62563098-3251-49B5-9EAB-CFA45E0D5E9B}" destId="{F8C51BEA-48E5-4224-97A8-9C1DBEF2450F}" srcOrd="0" destOrd="0" presId="urn:microsoft.com/office/officeart/2016/7/layout/BasicLinearProcessNumbered"/>
    <dgm:cxn modelId="{3998137F-3208-4DCD-86F6-48449888A261}" srcId="{3365BEE3-E30A-4320-BEB3-875D7AF553E4}" destId="{01EAC571-9B35-44BE-8575-82C2B115FBC7}" srcOrd="0" destOrd="0" parTransId="{45E7C466-E05F-49A7-8865-BAADB6364256}" sibTransId="{3551B479-F3DD-46D7-A72D-2050286DEBBE}"/>
    <dgm:cxn modelId="{68D4AE83-8C14-414A-8861-21391A410FE7}" type="presOf" srcId="{3EA65742-F6BF-4EB2-8C74-F4AD83114289}" destId="{726AFCFC-930E-44C9-8CB2-69366A4808B7}" srcOrd="0" destOrd="1" presId="urn:microsoft.com/office/officeart/2016/7/layout/BasicLinearProcessNumbered"/>
    <dgm:cxn modelId="{7E7E408A-6BC0-4409-9AE1-97521B9FA1C3}" srcId="{584AB613-5ED5-455F-8FED-7D9F2F7E219C}" destId="{3EA65742-F6BF-4EB2-8C74-F4AD83114289}" srcOrd="0" destOrd="0" parTransId="{DF6E7844-F01B-4A19-9A7D-373BDAB4F3C8}" sibTransId="{7E8FC065-1D9E-475E-8D78-57B682F81D89}"/>
    <dgm:cxn modelId="{6202468A-ED49-44C9-AC6A-4A199676F3F0}" srcId="{584AB613-5ED5-455F-8FED-7D9F2F7E219C}" destId="{C14AF387-1127-4432-9F02-36C3B200184D}" srcOrd="1" destOrd="0" parTransId="{CB711F84-4F0B-4E6A-A948-880DCB16FD5C}" sibTransId="{0A4C5F23-C0A7-4AC6-BCC6-071C99382CE7}"/>
    <dgm:cxn modelId="{974384A2-BC0F-4496-993B-5FA6FC2871F7}" srcId="{3365BEE3-E30A-4320-BEB3-875D7AF553E4}" destId="{584AB613-5ED5-455F-8FED-7D9F2F7E219C}" srcOrd="1" destOrd="0" parTransId="{AD6F58A5-F6CF-4602-918F-E6972383E7C8}" sibTransId="{62563098-3251-49B5-9EAB-CFA45E0D5E9B}"/>
    <dgm:cxn modelId="{82F967A3-F8DF-4576-A640-04B91C78E5D6}" type="presOf" srcId="{3365BEE3-E30A-4320-BEB3-875D7AF553E4}" destId="{B0E3E287-3C58-41E2-9A56-5721CB810F54}" srcOrd="0" destOrd="0" presId="urn:microsoft.com/office/officeart/2016/7/layout/BasicLinearProcessNumbered"/>
    <dgm:cxn modelId="{DCF4E3B9-01D3-4EDF-A812-17D4808ED634}" srcId="{01EAC571-9B35-44BE-8575-82C2B115FBC7}" destId="{1ACDDB03-D426-4BA9-8643-F35135A927DA}" srcOrd="0" destOrd="0" parTransId="{8C823D72-6CB9-457D-8A8D-C8FF95C2DB6B}" sibTransId="{F6C14B1E-AAD4-44A7-B2E3-F51A51111083}"/>
    <dgm:cxn modelId="{6772B1C3-ED40-402C-B822-5F31C38894B5}" type="presOf" srcId="{3551B479-F3DD-46D7-A72D-2050286DEBBE}" destId="{B66EF8D7-CEF9-4A50-9DB1-CBDF622D5E32}" srcOrd="0" destOrd="0" presId="urn:microsoft.com/office/officeart/2016/7/layout/BasicLinearProcessNumbered"/>
    <dgm:cxn modelId="{57B13763-425B-4CD4-B100-7E322B0F31E0}" type="presParOf" srcId="{B0E3E287-3C58-41E2-9A56-5721CB810F54}" destId="{3B4F9E49-DBF7-4434-83A3-01F50CA65DBA}" srcOrd="0" destOrd="0" presId="urn:microsoft.com/office/officeart/2016/7/layout/BasicLinearProcessNumbered"/>
    <dgm:cxn modelId="{3D938ECA-66FE-4988-9165-AAEF21F6021C}" type="presParOf" srcId="{3B4F9E49-DBF7-4434-83A3-01F50CA65DBA}" destId="{18562C26-9387-45CA-8F1B-3415E943ABE5}" srcOrd="0" destOrd="0" presId="urn:microsoft.com/office/officeart/2016/7/layout/BasicLinearProcessNumbered"/>
    <dgm:cxn modelId="{23802C0D-70D1-4957-A728-79AE49049898}" type="presParOf" srcId="{3B4F9E49-DBF7-4434-83A3-01F50CA65DBA}" destId="{B66EF8D7-CEF9-4A50-9DB1-CBDF622D5E32}" srcOrd="1" destOrd="0" presId="urn:microsoft.com/office/officeart/2016/7/layout/BasicLinearProcessNumbered"/>
    <dgm:cxn modelId="{38418096-A877-408B-9916-0B2B99555B90}" type="presParOf" srcId="{3B4F9E49-DBF7-4434-83A3-01F50CA65DBA}" destId="{5E48CBA0-08ED-4498-84C3-06AA545A2D13}" srcOrd="2" destOrd="0" presId="urn:microsoft.com/office/officeart/2016/7/layout/BasicLinearProcessNumbered"/>
    <dgm:cxn modelId="{57E5D319-B04B-4EAE-AF5B-1941639F88D8}" type="presParOf" srcId="{3B4F9E49-DBF7-4434-83A3-01F50CA65DBA}" destId="{9381B7F2-375E-4D4B-A9C3-8E3DC6D7FA4F}" srcOrd="3" destOrd="0" presId="urn:microsoft.com/office/officeart/2016/7/layout/BasicLinearProcessNumbered"/>
    <dgm:cxn modelId="{C91C4A89-7C47-4002-A256-3558A2728E5C}" type="presParOf" srcId="{B0E3E287-3C58-41E2-9A56-5721CB810F54}" destId="{CABDACA4-2937-4441-88D1-E36364ADC7A0}" srcOrd="1" destOrd="0" presId="urn:microsoft.com/office/officeart/2016/7/layout/BasicLinearProcessNumbered"/>
    <dgm:cxn modelId="{BDD49D7B-12ED-4E96-9FF0-C5E90FC6D730}" type="presParOf" srcId="{B0E3E287-3C58-41E2-9A56-5721CB810F54}" destId="{986D9C8F-C586-424B-8925-8AC3EB84A4F8}" srcOrd="2" destOrd="0" presId="urn:microsoft.com/office/officeart/2016/7/layout/BasicLinearProcessNumbered"/>
    <dgm:cxn modelId="{6F0A32D1-BE4D-46C2-BF1D-5C9DB2437686}" type="presParOf" srcId="{986D9C8F-C586-424B-8925-8AC3EB84A4F8}" destId="{CF1CEA2D-11F9-4D62-A94E-9CDD0C0901EA}" srcOrd="0" destOrd="0" presId="urn:microsoft.com/office/officeart/2016/7/layout/BasicLinearProcessNumbered"/>
    <dgm:cxn modelId="{F92D1BF2-F53F-43F1-AFB0-822ADC3155C7}" type="presParOf" srcId="{986D9C8F-C586-424B-8925-8AC3EB84A4F8}" destId="{F8C51BEA-48E5-4224-97A8-9C1DBEF2450F}" srcOrd="1" destOrd="0" presId="urn:microsoft.com/office/officeart/2016/7/layout/BasicLinearProcessNumbered"/>
    <dgm:cxn modelId="{CED91CC3-4818-412F-BCFD-317374F785E9}" type="presParOf" srcId="{986D9C8F-C586-424B-8925-8AC3EB84A4F8}" destId="{F3124237-4C87-40C9-8D1E-A706DAB477A3}" srcOrd="2" destOrd="0" presId="urn:microsoft.com/office/officeart/2016/7/layout/BasicLinearProcessNumbered"/>
    <dgm:cxn modelId="{6CF6B847-1B79-429E-A4AC-15C65F5C478F}" type="presParOf" srcId="{986D9C8F-C586-424B-8925-8AC3EB84A4F8}" destId="{726AFCFC-930E-44C9-8CB2-69366A4808B7}"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E9CD96-EDDB-482D-86EF-CA443CEC7F90}"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FAB95875-A9D4-4C6C-9D27-216EC922B589}">
      <dgm:prSet phldrT="[Text]" phldr="0"/>
      <dgm:spPr/>
      <dgm:t>
        <a:bodyPr/>
        <a:lstStyle/>
        <a:p>
          <a:r>
            <a:rPr lang="en-US">
              <a:latin typeface="Calibri Light" panose="020F0302020204030204"/>
            </a:rPr>
            <a:t>Problem</a:t>
          </a:r>
          <a:endParaRPr lang="en-US"/>
        </a:p>
      </dgm:t>
    </dgm:pt>
    <dgm:pt modelId="{CE01ACFA-B417-4BF3-BE82-E57CAA0C81DB}" type="parTrans" cxnId="{C9BC732C-DE36-4846-888F-2EEDFAD76C54}">
      <dgm:prSet/>
      <dgm:spPr/>
      <dgm:t>
        <a:bodyPr/>
        <a:lstStyle/>
        <a:p>
          <a:endParaRPr lang="en-US"/>
        </a:p>
      </dgm:t>
    </dgm:pt>
    <dgm:pt modelId="{B382DB7B-C54A-48C5-83FD-842EE190F922}" type="sibTrans" cxnId="{C9BC732C-DE36-4846-888F-2EEDFAD76C54}">
      <dgm:prSet/>
      <dgm:spPr/>
      <dgm:t>
        <a:bodyPr/>
        <a:lstStyle/>
        <a:p>
          <a:endParaRPr lang="en-US"/>
        </a:p>
      </dgm:t>
    </dgm:pt>
    <dgm:pt modelId="{D31CF7A4-92DF-455F-B997-383EBDDE35D9}">
      <dgm:prSet phldrT="[Text]" phldr="0"/>
      <dgm:spPr/>
      <dgm:t>
        <a:bodyPr/>
        <a:lstStyle/>
        <a:p>
          <a:pPr rtl="0"/>
          <a:r>
            <a:rPr lang="en-US">
              <a:latin typeface="Calibri Light" panose="020F0302020204030204"/>
            </a:rPr>
            <a:t>Will the First Stage of the Space X Falcon 9 Successfully Launch and Land? </a:t>
          </a:r>
        </a:p>
      </dgm:t>
    </dgm:pt>
    <dgm:pt modelId="{BCEB2AC7-7359-4D7F-9F87-422F782D5D22}" type="parTrans" cxnId="{CCF5DFD7-D714-4875-9819-8EDBE5CC0323}">
      <dgm:prSet/>
      <dgm:spPr/>
      <dgm:t>
        <a:bodyPr/>
        <a:lstStyle/>
        <a:p>
          <a:endParaRPr lang="en-US"/>
        </a:p>
      </dgm:t>
    </dgm:pt>
    <dgm:pt modelId="{85CBEDD0-249A-47EF-9A8B-6F649648CA95}" type="sibTrans" cxnId="{CCF5DFD7-D714-4875-9819-8EDBE5CC0323}">
      <dgm:prSet/>
      <dgm:spPr/>
      <dgm:t>
        <a:bodyPr/>
        <a:lstStyle/>
        <a:p>
          <a:endParaRPr lang="en-US"/>
        </a:p>
      </dgm:t>
    </dgm:pt>
    <dgm:pt modelId="{1BB8E61E-4E3B-4CA8-9348-76B9985D8158}">
      <dgm:prSet phldrT="[Text]" phldr="0"/>
      <dgm:spPr/>
      <dgm:t>
        <a:bodyPr/>
        <a:lstStyle/>
        <a:p>
          <a:pPr rtl="0"/>
          <a:r>
            <a:rPr lang="en-US">
              <a:latin typeface="Calibri Light" panose="020F0302020204030204"/>
            </a:rPr>
            <a:t>Potentially Save 103 million dollars or more.</a:t>
          </a:r>
          <a:endParaRPr lang="en-US"/>
        </a:p>
      </dgm:t>
    </dgm:pt>
    <dgm:pt modelId="{1645A3C0-9F2F-44A2-B480-502B83818240}" type="parTrans" cxnId="{6C7863B4-13DB-4B1E-BF54-6D7A085354B3}">
      <dgm:prSet/>
      <dgm:spPr/>
      <dgm:t>
        <a:bodyPr/>
        <a:lstStyle/>
        <a:p>
          <a:endParaRPr lang="en-US"/>
        </a:p>
      </dgm:t>
    </dgm:pt>
    <dgm:pt modelId="{7C28F92C-CF0A-493E-A221-952ACB12B2CC}" type="sibTrans" cxnId="{6C7863B4-13DB-4B1E-BF54-6D7A085354B3}">
      <dgm:prSet/>
      <dgm:spPr/>
      <dgm:t>
        <a:bodyPr/>
        <a:lstStyle/>
        <a:p>
          <a:endParaRPr lang="en-US"/>
        </a:p>
      </dgm:t>
    </dgm:pt>
    <dgm:pt modelId="{956092F7-D3BF-4FC6-BF68-8D11CCB63535}">
      <dgm:prSet phldrT="[Text]" phldr="0"/>
      <dgm:spPr/>
      <dgm:t>
        <a:bodyPr/>
        <a:lstStyle/>
        <a:p>
          <a:r>
            <a:rPr lang="en-US">
              <a:latin typeface="Calibri Light" panose="020F0302020204030204"/>
            </a:rPr>
            <a:t>Solution: </a:t>
          </a:r>
          <a:endParaRPr lang="en-US"/>
        </a:p>
      </dgm:t>
    </dgm:pt>
    <dgm:pt modelId="{615C9389-D464-4C6C-8965-80D56E0D2752}" type="parTrans" cxnId="{082BB9E7-8E13-4C1D-88CE-FDA6861585B0}">
      <dgm:prSet/>
      <dgm:spPr/>
      <dgm:t>
        <a:bodyPr/>
        <a:lstStyle/>
        <a:p>
          <a:endParaRPr lang="en-US"/>
        </a:p>
      </dgm:t>
    </dgm:pt>
    <dgm:pt modelId="{3B6257E4-3863-4C1A-B979-213B7B3528BC}" type="sibTrans" cxnId="{082BB9E7-8E13-4C1D-88CE-FDA6861585B0}">
      <dgm:prSet/>
      <dgm:spPr/>
      <dgm:t>
        <a:bodyPr/>
        <a:lstStyle/>
        <a:p>
          <a:endParaRPr lang="en-US"/>
        </a:p>
      </dgm:t>
    </dgm:pt>
    <dgm:pt modelId="{C2DA224A-939B-4EB2-9DEB-9843C44425F7}">
      <dgm:prSet phldr="0"/>
      <dgm:spPr/>
      <dgm:t>
        <a:bodyPr/>
        <a:lstStyle/>
        <a:p>
          <a:pPr rtl="0"/>
          <a:r>
            <a:rPr lang="en-US">
              <a:latin typeface="Calibri Light" panose="020F0302020204030204"/>
            </a:rPr>
            <a:t>83% Chance of Success</a:t>
          </a:r>
        </a:p>
      </dgm:t>
    </dgm:pt>
    <dgm:pt modelId="{8FEAEC39-1385-483B-B673-1F56DF0F42DB}" type="parTrans" cxnId="{CBC636A0-E1E7-483A-980F-B3966773C7D2}">
      <dgm:prSet/>
      <dgm:spPr/>
    </dgm:pt>
    <dgm:pt modelId="{48F41412-6070-40F8-B4DC-2AABDFB03F7E}" type="sibTrans" cxnId="{CBC636A0-E1E7-483A-980F-B3966773C7D2}">
      <dgm:prSet/>
      <dgm:spPr/>
    </dgm:pt>
    <dgm:pt modelId="{07BC0D11-BB9F-43BC-93C4-F6E2D7E7DD3C}">
      <dgm:prSet phldr="0"/>
      <dgm:spPr/>
      <dgm:t>
        <a:bodyPr/>
        <a:lstStyle/>
        <a:p>
          <a:pPr rtl="0"/>
          <a:r>
            <a:rPr lang="en-US">
              <a:latin typeface="Calibri Light" panose="020F0302020204030204"/>
            </a:rPr>
            <a:t>I predicted the Space X Falcon 9 First Stage will successfully launch and land with a high level of certainty.</a:t>
          </a:r>
        </a:p>
      </dgm:t>
    </dgm:pt>
    <dgm:pt modelId="{33A5DA98-00D6-4E43-95E3-D763FD1785ED}" type="parTrans" cxnId="{93D63AFD-5577-4373-9F37-31F438DB4082}">
      <dgm:prSet/>
      <dgm:spPr/>
    </dgm:pt>
    <dgm:pt modelId="{2C408200-7049-4D88-8A27-7A5052BD6C09}" type="sibTrans" cxnId="{93D63AFD-5577-4373-9F37-31F438DB4082}">
      <dgm:prSet/>
      <dgm:spPr/>
    </dgm:pt>
    <dgm:pt modelId="{806B6E2E-B505-455E-8550-0F32B5CA4A3F}">
      <dgm:prSet phldr="0"/>
      <dgm:spPr/>
      <dgm:t>
        <a:bodyPr/>
        <a:lstStyle/>
        <a:p>
          <a:pPr rtl="0"/>
          <a:r>
            <a:rPr lang="en-US">
              <a:latin typeface="Calibri Light" panose="020F0302020204030204"/>
            </a:rPr>
            <a:t>94% Precision of the Chance of Success Result</a:t>
          </a:r>
        </a:p>
      </dgm:t>
    </dgm:pt>
    <dgm:pt modelId="{CA7D784E-7F30-4E2B-8957-2633FE8054CC}" type="parTrans" cxnId="{F41F2118-15CC-4FC4-A5DD-81CED3F3A005}">
      <dgm:prSet/>
      <dgm:spPr/>
    </dgm:pt>
    <dgm:pt modelId="{3B0C99CA-C943-4593-BCD1-9C8A92C80C4E}" type="sibTrans" cxnId="{F41F2118-15CC-4FC4-A5DD-81CED3F3A005}">
      <dgm:prSet/>
      <dgm:spPr/>
    </dgm:pt>
    <dgm:pt modelId="{B41E4E44-9394-490A-9676-D7B0537EC154}">
      <dgm:prSet phldr="0"/>
      <dgm:spPr/>
      <dgm:t>
        <a:bodyPr/>
        <a:lstStyle/>
        <a:p>
          <a:pPr rtl="0"/>
          <a:r>
            <a:rPr lang="en-US">
              <a:latin typeface="Calibri Light" panose="020F0302020204030204"/>
            </a:rPr>
            <a:t>Provides information to see if alternative bids from other companies should be made.</a:t>
          </a:r>
        </a:p>
      </dgm:t>
    </dgm:pt>
    <dgm:pt modelId="{E2C18CA2-3579-47D9-8668-056401852F6A}" type="parTrans" cxnId="{372B281D-16B0-4613-8AC7-1E1390C6EA3B}">
      <dgm:prSet/>
      <dgm:spPr/>
    </dgm:pt>
    <dgm:pt modelId="{BB3F83DA-5C49-400B-A246-6285738DB816}" type="sibTrans" cxnId="{372B281D-16B0-4613-8AC7-1E1390C6EA3B}">
      <dgm:prSet/>
      <dgm:spPr/>
    </dgm:pt>
    <dgm:pt modelId="{4845AFE6-CEDD-486D-825B-F642FA32D6F5}">
      <dgm:prSet phldr="0"/>
      <dgm:spPr/>
      <dgm:t>
        <a:bodyPr/>
        <a:lstStyle/>
        <a:p>
          <a:r>
            <a:rPr lang="en-US">
              <a:latin typeface="Calibri Light" panose="020F0302020204030204"/>
            </a:rPr>
            <a:t>Provide a predicted cost of a launch </a:t>
          </a:r>
          <a:endParaRPr lang="en-US"/>
        </a:p>
      </dgm:t>
    </dgm:pt>
    <dgm:pt modelId="{1C7C8166-DC81-4EE3-A286-6A3210E4DA6C}" type="parTrans" cxnId="{2521ECCC-4B27-45C3-A3D1-3E9AC50B2523}">
      <dgm:prSet/>
      <dgm:spPr/>
    </dgm:pt>
    <dgm:pt modelId="{86EB45C0-9CA5-4B0A-AF40-412E73223DEF}" type="sibTrans" cxnId="{2521ECCC-4B27-45C3-A3D1-3E9AC50B2523}">
      <dgm:prSet/>
      <dgm:spPr/>
    </dgm:pt>
    <dgm:pt modelId="{5B8C7411-03E5-4D15-AF49-EB16E0C51F3A}" type="pres">
      <dgm:prSet presAssocID="{CEE9CD96-EDDB-482D-86EF-CA443CEC7F90}" presName="diagram" presStyleCnt="0">
        <dgm:presLayoutVars>
          <dgm:dir/>
          <dgm:resizeHandles val="exact"/>
        </dgm:presLayoutVars>
      </dgm:prSet>
      <dgm:spPr/>
    </dgm:pt>
    <dgm:pt modelId="{774B3FA1-D617-4587-AF08-4E62B264A2AC}" type="pres">
      <dgm:prSet presAssocID="{FAB95875-A9D4-4C6C-9D27-216EC922B589}" presName="arrow" presStyleLbl="node1" presStyleIdx="0" presStyleCnt="2">
        <dgm:presLayoutVars>
          <dgm:bulletEnabled val="1"/>
        </dgm:presLayoutVars>
      </dgm:prSet>
      <dgm:spPr/>
    </dgm:pt>
    <dgm:pt modelId="{2A8D77AA-4F26-41CB-B751-B6EC7BEB3E02}" type="pres">
      <dgm:prSet presAssocID="{956092F7-D3BF-4FC6-BF68-8D11CCB63535}" presName="arrow" presStyleLbl="node1" presStyleIdx="1" presStyleCnt="2">
        <dgm:presLayoutVars>
          <dgm:bulletEnabled val="1"/>
        </dgm:presLayoutVars>
      </dgm:prSet>
      <dgm:spPr/>
    </dgm:pt>
  </dgm:ptLst>
  <dgm:cxnLst>
    <dgm:cxn modelId="{1DC02F03-38E0-4209-BADB-07715F9422F3}" type="presOf" srcId="{D31CF7A4-92DF-455F-B997-383EBDDE35D9}" destId="{774B3FA1-D617-4587-AF08-4E62B264A2AC}" srcOrd="0" destOrd="1" presId="urn:microsoft.com/office/officeart/2005/8/layout/arrow5"/>
    <dgm:cxn modelId="{DCBBF80E-4670-4BDD-822A-F76ED8381564}" type="presOf" srcId="{FAB95875-A9D4-4C6C-9D27-216EC922B589}" destId="{774B3FA1-D617-4587-AF08-4E62B264A2AC}" srcOrd="0" destOrd="0" presId="urn:microsoft.com/office/officeart/2005/8/layout/arrow5"/>
    <dgm:cxn modelId="{F41F2118-15CC-4FC4-A5DD-81CED3F3A005}" srcId="{956092F7-D3BF-4FC6-BF68-8D11CCB63535}" destId="{806B6E2E-B505-455E-8550-0F32B5CA4A3F}" srcOrd="2" destOrd="0" parTransId="{CA7D784E-7F30-4E2B-8957-2633FE8054CC}" sibTransId="{3B0C99CA-C943-4593-BCD1-9C8A92C80C4E}"/>
    <dgm:cxn modelId="{372B281D-16B0-4613-8AC7-1E1390C6EA3B}" srcId="{FAB95875-A9D4-4C6C-9D27-216EC922B589}" destId="{B41E4E44-9394-490A-9676-D7B0537EC154}" srcOrd="2" destOrd="0" parTransId="{E2C18CA2-3579-47D9-8668-056401852F6A}" sibTransId="{BB3F83DA-5C49-400B-A246-6285738DB816}"/>
    <dgm:cxn modelId="{C9BC732C-DE36-4846-888F-2EEDFAD76C54}" srcId="{CEE9CD96-EDDB-482D-86EF-CA443CEC7F90}" destId="{FAB95875-A9D4-4C6C-9D27-216EC922B589}" srcOrd="0" destOrd="0" parTransId="{CE01ACFA-B417-4BF3-BE82-E57CAA0C81DB}" sibTransId="{B382DB7B-C54A-48C5-83FD-842EE190F922}"/>
    <dgm:cxn modelId="{2AA4ED44-4627-436B-8C35-867C4DA93546}" type="presOf" srcId="{4845AFE6-CEDD-486D-825B-F642FA32D6F5}" destId="{774B3FA1-D617-4587-AF08-4E62B264A2AC}" srcOrd="0" destOrd="2" presId="urn:microsoft.com/office/officeart/2005/8/layout/arrow5"/>
    <dgm:cxn modelId="{36A7EE51-8550-4C2C-B8D3-6467E60D78AB}" type="presOf" srcId="{956092F7-D3BF-4FC6-BF68-8D11CCB63535}" destId="{2A8D77AA-4F26-41CB-B751-B6EC7BEB3E02}" srcOrd="0" destOrd="0" presId="urn:microsoft.com/office/officeart/2005/8/layout/arrow5"/>
    <dgm:cxn modelId="{11741F57-D97A-4AB5-ACFA-FF8C141763A7}" type="presOf" srcId="{1BB8E61E-4E3B-4CA8-9348-76B9985D8158}" destId="{774B3FA1-D617-4587-AF08-4E62B264A2AC}" srcOrd="0" destOrd="3" presId="urn:microsoft.com/office/officeart/2005/8/layout/arrow5"/>
    <dgm:cxn modelId="{380DAE57-690B-44F8-9795-70FFF279885F}" type="presOf" srcId="{806B6E2E-B505-455E-8550-0F32B5CA4A3F}" destId="{2A8D77AA-4F26-41CB-B751-B6EC7BEB3E02}" srcOrd="0" destOrd="3" presId="urn:microsoft.com/office/officeart/2005/8/layout/arrow5"/>
    <dgm:cxn modelId="{86008D98-5CFE-4224-BB69-F2F434BC0AB9}" type="presOf" srcId="{07BC0D11-BB9F-43BC-93C4-F6E2D7E7DD3C}" destId="{2A8D77AA-4F26-41CB-B751-B6EC7BEB3E02}" srcOrd="0" destOrd="1" presId="urn:microsoft.com/office/officeart/2005/8/layout/arrow5"/>
    <dgm:cxn modelId="{CBC636A0-E1E7-483A-980F-B3966773C7D2}" srcId="{956092F7-D3BF-4FC6-BF68-8D11CCB63535}" destId="{C2DA224A-939B-4EB2-9DEB-9843C44425F7}" srcOrd="1" destOrd="0" parTransId="{8FEAEC39-1385-483B-B673-1F56DF0F42DB}" sibTransId="{48F41412-6070-40F8-B4DC-2AABDFB03F7E}"/>
    <dgm:cxn modelId="{CF5CA9A0-10F9-49EB-894F-78637AD9DC3A}" type="presOf" srcId="{C2DA224A-939B-4EB2-9DEB-9843C44425F7}" destId="{2A8D77AA-4F26-41CB-B751-B6EC7BEB3E02}" srcOrd="0" destOrd="2" presId="urn:microsoft.com/office/officeart/2005/8/layout/arrow5"/>
    <dgm:cxn modelId="{6C7863B4-13DB-4B1E-BF54-6D7A085354B3}" srcId="{FAB95875-A9D4-4C6C-9D27-216EC922B589}" destId="{1BB8E61E-4E3B-4CA8-9348-76B9985D8158}" srcOrd="1" destOrd="0" parTransId="{1645A3C0-9F2F-44A2-B480-502B83818240}" sibTransId="{7C28F92C-CF0A-493E-A221-952ACB12B2CC}"/>
    <dgm:cxn modelId="{C619BDBB-61A2-4AC7-A207-011B651F3A2E}" type="presOf" srcId="{CEE9CD96-EDDB-482D-86EF-CA443CEC7F90}" destId="{5B8C7411-03E5-4D15-AF49-EB16E0C51F3A}" srcOrd="0" destOrd="0" presId="urn:microsoft.com/office/officeart/2005/8/layout/arrow5"/>
    <dgm:cxn modelId="{2521ECCC-4B27-45C3-A3D1-3E9AC50B2523}" srcId="{D31CF7A4-92DF-455F-B997-383EBDDE35D9}" destId="{4845AFE6-CEDD-486D-825B-F642FA32D6F5}" srcOrd="0" destOrd="0" parTransId="{1C7C8166-DC81-4EE3-A286-6A3210E4DA6C}" sibTransId="{86EB45C0-9CA5-4B0A-AF40-412E73223DEF}"/>
    <dgm:cxn modelId="{815129D3-DB66-4913-BAC7-C22A918D7620}" type="presOf" srcId="{B41E4E44-9394-490A-9676-D7B0537EC154}" destId="{774B3FA1-D617-4587-AF08-4E62B264A2AC}" srcOrd="0" destOrd="4" presId="urn:microsoft.com/office/officeart/2005/8/layout/arrow5"/>
    <dgm:cxn modelId="{CCF5DFD7-D714-4875-9819-8EDBE5CC0323}" srcId="{FAB95875-A9D4-4C6C-9D27-216EC922B589}" destId="{D31CF7A4-92DF-455F-B997-383EBDDE35D9}" srcOrd="0" destOrd="0" parTransId="{BCEB2AC7-7359-4D7F-9F87-422F782D5D22}" sibTransId="{85CBEDD0-249A-47EF-9A8B-6F649648CA95}"/>
    <dgm:cxn modelId="{082BB9E7-8E13-4C1D-88CE-FDA6861585B0}" srcId="{CEE9CD96-EDDB-482D-86EF-CA443CEC7F90}" destId="{956092F7-D3BF-4FC6-BF68-8D11CCB63535}" srcOrd="1" destOrd="0" parTransId="{615C9389-D464-4C6C-8965-80D56E0D2752}" sibTransId="{3B6257E4-3863-4C1A-B979-213B7B3528BC}"/>
    <dgm:cxn modelId="{93D63AFD-5577-4373-9F37-31F438DB4082}" srcId="{956092F7-D3BF-4FC6-BF68-8D11CCB63535}" destId="{07BC0D11-BB9F-43BC-93C4-F6E2D7E7DD3C}" srcOrd="0" destOrd="0" parTransId="{33A5DA98-00D6-4E43-95E3-D763FD1785ED}" sibTransId="{2C408200-7049-4D88-8A27-7A5052BD6C09}"/>
    <dgm:cxn modelId="{CD861941-5383-4D73-9EC5-CCC6D16874FF}" type="presParOf" srcId="{5B8C7411-03E5-4D15-AF49-EB16E0C51F3A}" destId="{774B3FA1-D617-4587-AF08-4E62B264A2AC}" srcOrd="0" destOrd="0" presId="urn:microsoft.com/office/officeart/2005/8/layout/arrow5"/>
    <dgm:cxn modelId="{AEA7E9AB-7EBD-47FD-8B68-BDD4CE3CA6CC}" type="presParOf" srcId="{5B8C7411-03E5-4D15-AF49-EB16E0C51F3A}" destId="{2A8D77AA-4F26-41CB-B751-B6EC7BEB3E02}"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69BB1C-872A-4318-AE8B-31C5226C1E90}" type="doc">
      <dgm:prSet loTypeId="urn:microsoft.com/office/officeart/2005/8/layout/process4" loCatId="process" qsTypeId="urn:microsoft.com/office/officeart/2005/8/quickstyle/3d1" qsCatId="3D" csTypeId="urn:microsoft.com/office/officeart/2005/8/colors/colorful3" csCatId="colorful" phldr="1"/>
      <dgm:spPr/>
      <dgm:t>
        <a:bodyPr/>
        <a:lstStyle/>
        <a:p>
          <a:endParaRPr lang="en-US"/>
        </a:p>
      </dgm:t>
    </dgm:pt>
    <dgm:pt modelId="{C6622E47-B5F1-4251-A80A-C9DD2767287B}">
      <dgm:prSet phldrT="[Text]" phldr="0"/>
      <dgm:spPr/>
      <dgm:t>
        <a:bodyPr/>
        <a:lstStyle/>
        <a:p>
          <a:r>
            <a:rPr lang="en-US">
              <a:latin typeface="Calibri Light" panose="020F0302020204030204"/>
            </a:rPr>
            <a:t>Rockets</a:t>
          </a:r>
          <a:endParaRPr lang="en-US"/>
        </a:p>
      </dgm:t>
    </dgm:pt>
    <dgm:pt modelId="{03FB4AAA-E2D3-4651-9044-E6FDDEA9D1CC}" type="parTrans" cxnId="{C40888C3-A3F3-4BAB-8204-7BB6563B1687}">
      <dgm:prSet/>
      <dgm:spPr/>
      <dgm:t>
        <a:bodyPr/>
        <a:lstStyle/>
        <a:p>
          <a:endParaRPr lang="en-US"/>
        </a:p>
      </dgm:t>
    </dgm:pt>
    <dgm:pt modelId="{025BE10A-F19B-4BDB-B946-2498D7C9785B}" type="sibTrans" cxnId="{C40888C3-A3F3-4BAB-8204-7BB6563B1687}">
      <dgm:prSet/>
      <dgm:spPr/>
      <dgm:t>
        <a:bodyPr/>
        <a:lstStyle/>
        <a:p>
          <a:endParaRPr lang="en-US"/>
        </a:p>
      </dgm:t>
    </dgm:pt>
    <dgm:pt modelId="{8F863060-54EB-4E33-BAC3-561CE6D3552B}">
      <dgm:prSet phldrT="[Text]" phldr="0"/>
      <dgm:spPr/>
      <dgm:t>
        <a:bodyPr/>
        <a:lstStyle/>
        <a:p>
          <a:pPr rtl="0"/>
          <a:r>
            <a:rPr lang="en-US">
              <a:latin typeface="Calibri Light" panose="020F0302020204030204"/>
            </a:rPr>
            <a:t>Falcon 9</a:t>
          </a:r>
          <a:endParaRPr lang="en-US"/>
        </a:p>
      </dgm:t>
    </dgm:pt>
    <dgm:pt modelId="{FE7FFFB1-937E-48FC-82C9-A0516C04987B}" type="parTrans" cxnId="{CFD2FD8A-09BB-49BF-9EC2-B0841B046EAD}">
      <dgm:prSet/>
      <dgm:spPr/>
      <dgm:t>
        <a:bodyPr/>
        <a:lstStyle/>
        <a:p>
          <a:endParaRPr lang="en-US"/>
        </a:p>
      </dgm:t>
    </dgm:pt>
    <dgm:pt modelId="{72D05D0A-3090-4148-A746-53D2113323BA}" type="sibTrans" cxnId="{CFD2FD8A-09BB-49BF-9EC2-B0841B046EAD}">
      <dgm:prSet/>
      <dgm:spPr/>
      <dgm:t>
        <a:bodyPr/>
        <a:lstStyle/>
        <a:p>
          <a:endParaRPr lang="en-US"/>
        </a:p>
      </dgm:t>
    </dgm:pt>
    <dgm:pt modelId="{697B05F4-5AC2-4F7B-AB3B-BF5B044584AB}">
      <dgm:prSet phldrT="[Text]" phldr="0"/>
      <dgm:spPr/>
      <dgm:t>
        <a:bodyPr/>
        <a:lstStyle/>
        <a:p>
          <a:pPr rtl="0"/>
          <a:r>
            <a:rPr lang="en-US">
              <a:latin typeface="Calibri Light" panose="020F0302020204030204"/>
            </a:rPr>
            <a:t>Falcon 1</a:t>
          </a:r>
          <a:endParaRPr lang="en-US"/>
        </a:p>
      </dgm:t>
    </dgm:pt>
    <dgm:pt modelId="{E0D90E86-D02D-4CEF-9CAE-BF958925F214}" type="parTrans" cxnId="{A93A4061-E8DD-4671-A744-51C15B3AB668}">
      <dgm:prSet/>
      <dgm:spPr/>
      <dgm:t>
        <a:bodyPr/>
        <a:lstStyle/>
        <a:p>
          <a:endParaRPr lang="en-US"/>
        </a:p>
      </dgm:t>
    </dgm:pt>
    <dgm:pt modelId="{7011A73D-2D3C-41AD-8762-D36034306B69}" type="sibTrans" cxnId="{A93A4061-E8DD-4671-A744-51C15B3AB668}">
      <dgm:prSet/>
      <dgm:spPr/>
      <dgm:t>
        <a:bodyPr/>
        <a:lstStyle/>
        <a:p>
          <a:endParaRPr lang="en-US"/>
        </a:p>
      </dgm:t>
    </dgm:pt>
    <dgm:pt modelId="{1F39C842-E582-4B6B-9AC2-2116F65DC66C}">
      <dgm:prSet phldrT="[Text]" phldr="0"/>
      <dgm:spPr/>
      <dgm:t>
        <a:bodyPr/>
        <a:lstStyle/>
        <a:p>
          <a:pPr rtl="0"/>
          <a:r>
            <a:rPr lang="en-US">
              <a:latin typeface="Calibri Light" panose="020F0302020204030204"/>
            </a:rPr>
            <a:t>Rockets Filtered</a:t>
          </a:r>
          <a:endParaRPr lang="en-US"/>
        </a:p>
      </dgm:t>
    </dgm:pt>
    <dgm:pt modelId="{539B75CD-A28F-44BA-83E4-758A90E496A5}" type="parTrans" cxnId="{FDA9F73C-AEF5-4FC9-8D7A-C6FA3C78492D}">
      <dgm:prSet/>
      <dgm:spPr/>
      <dgm:t>
        <a:bodyPr/>
        <a:lstStyle/>
        <a:p>
          <a:endParaRPr lang="en-US"/>
        </a:p>
      </dgm:t>
    </dgm:pt>
    <dgm:pt modelId="{9621D9DA-44A9-4EE4-9FB7-A744C439845D}" type="sibTrans" cxnId="{FDA9F73C-AEF5-4FC9-8D7A-C6FA3C78492D}">
      <dgm:prSet/>
      <dgm:spPr/>
      <dgm:t>
        <a:bodyPr/>
        <a:lstStyle/>
        <a:p>
          <a:endParaRPr lang="en-US"/>
        </a:p>
      </dgm:t>
    </dgm:pt>
    <dgm:pt modelId="{342D31B1-A352-4D10-9343-EE8395231A10}">
      <dgm:prSet phldrT="[Text]" phldr="0"/>
      <dgm:spPr/>
      <dgm:t>
        <a:bodyPr/>
        <a:lstStyle/>
        <a:p>
          <a:pPr rtl="0"/>
          <a:r>
            <a:rPr lang="en-US">
              <a:latin typeface="Calibri Light" panose="020F0302020204030204"/>
            </a:rPr>
            <a:t>Falcon 9 only</a:t>
          </a:r>
          <a:endParaRPr lang="en-US"/>
        </a:p>
      </dgm:t>
    </dgm:pt>
    <dgm:pt modelId="{CE9E1361-3BC9-47A4-AEA8-183A727E9809}" type="parTrans" cxnId="{3FE3A3D3-16C0-42B1-900D-DE19EF761EEE}">
      <dgm:prSet/>
      <dgm:spPr/>
      <dgm:t>
        <a:bodyPr/>
        <a:lstStyle/>
        <a:p>
          <a:endParaRPr lang="en-US"/>
        </a:p>
      </dgm:t>
    </dgm:pt>
    <dgm:pt modelId="{BDD81BC2-A9E9-4DBC-A68B-1C08F45CCA14}" type="sibTrans" cxnId="{3FE3A3D3-16C0-42B1-900D-DE19EF761EEE}">
      <dgm:prSet/>
      <dgm:spPr/>
      <dgm:t>
        <a:bodyPr/>
        <a:lstStyle/>
        <a:p>
          <a:endParaRPr lang="en-US"/>
        </a:p>
      </dgm:t>
    </dgm:pt>
    <dgm:pt modelId="{3C204412-9C92-45FB-856E-4E052E7619DE}" type="pres">
      <dgm:prSet presAssocID="{5069BB1C-872A-4318-AE8B-31C5226C1E90}" presName="Name0" presStyleCnt="0">
        <dgm:presLayoutVars>
          <dgm:dir/>
          <dgm:animLvl val="lvl"/>
          <dgm:resizeHandles val="exact"/>
        </dgm:presLayoutVars>
      </dgm:prSet>
      <dgm:spPr/>
    </dgm:pt>
    <dgm:pt modelId="{E605C707-9C47-497D-9826-558E8A186BDB}" type="pres">
      <dgm:prSet presAssocID="{1F39C842-E582-4B6B-9AC2-2116F65DC66C}" presName="boxAndChildren" presStyleCnt="0"/>
      <dgm:spPr/>
    </dgm:pt>
    <dgm:pt modelId="{CE669D90-7B7E-4821-871F-E43483CC3CC0}" type="pres">
      <dgm:prSet presAssocID="{1F39C842-E582-4B6B-9AC2-2116F65DC66C}" presName="parentTextBox" presStyleLbl="node1" presStyleIdx="0" presStyleCnt="2"/>
      <dgm:spPr/>
    </dgm:pt>
    <dgm:pt modelId="{A2EA8806-96BC-443D-84D7-E0FF67A57C92}" type="pres">
      <dgm:prSet presAssocID="{1F39C842-E582-4B6B-9AC2-2116F65DC66C}" presName="entireBox" presStyleLbl="node1" presStyleIdx="0" presStyleCnt="2"/>
      <dgm:spPr/>
    </dgm:pt>
    <dgm:pt modelId="{E0C3946D-F90F-4176-96BC-CD35C0829B92}" type="pres">
      <dgm:prSet presAssocID="{1F39C842-E582-4B6B-9AC2-2116F65DC66C}" presName="descendantBox" presStyleCnt="0"/>
      <dgm:spPr/>
    </dgm:pt>
    <dgm:pt modelId="{82E574A1-8BC8-4FFF-BF8D-F7BC25908A7C}" type="pres">
      <dgm:prSet presAssocID="{342D31B1-A352-4D10-9343-EE8395231A10}" presName="childTextBox" presStyleLbl="fgAccFollowNode1" presStyleIdx="0" presStyleCnt="3">
        <dgm:presLayoutVars>
          <dgm:bulletEnabled val="1"/>
        </dgm:presLayoutVars>
      </dgm:prSet>
      <dgm:spPr/>
    </dgm:pt>
    <dgm:pt modelId="{54390D77-694F-4A0B-AF16-738CF62C1FF1}" type="pres">
      <dgm:prSet presAssocID="{025BE10A-F19B-4BDB-B946-2498D7C9785B}" presName="sp" presStyleCnt="0"/>
      <dgm:spPr/>
    </dgm:pt>
    <dgm:pt modelId="{1439D045-CA0C-4611-BC13-4FFD4B1228F8}" type="pres">
      <dgm:prSet presAssocID="{C6622E47-B5F1-4251-A80A-C9DD2767287B}" presName="arrowAndChildren" presStyleCnt="0"/>
      <dgm:spPr/>
    </dgm:pt>
    <dgm:pt modelId="{BDC41363-7135-4FA8-87DD-257527648E45}" type="pres">
      <dgm:prSet presAssocID="{C6622E47-B5F1-4251-A80A-C9DD2767287B}" presName="parentTextArrow" presStyleLbl="node1" presStyleIdx="0" presStyleCnt="2"/>
      <dgm:spPr/>
    </dgm:pt>
    <dgm:pt modelId="{F8F54C8D-3C30-4FBF-8EAF-BA864FFE4B2A}" type="pres">
      <dgm:prSet presAssocID="{C6622E47-B5F1-4251-A80A-C9DD2767287B}" presName="arrow" presStyleLbl="node1" presStyleIdx="1" presStyleCnt="2"/>
      <dgm:spPr/>
    </dgm:pt>
    <dgm:pt modelId="{0B5387BF-8007-4DA7-B89B-762E1CD12613}" type="pres">
      <dgm:prSet presAssocID="{C6622E47-B5F1-4251-A80A-C9DD2767287B}" presName="descendantArrow" presStyleCnt="0"/>
      <dgm:spPr/>
    </dgm:pt>
    <dgm:pt modelId="{44AC66AA-E89B-4174-9B9F-DCF05636CA87}" type="pres">
      <dgm:prSet presAssocID="{8F863060-54EB-4E33-BAC3-561CE6D3552B}" presName="childTextArrow" presStyleLbl="fgAccFollowNode1" presStyleIdx="1" presStyleCnt="3">
        <dgm:presLayoutVars>
          <dgm:bulletEnabled val="1"/>
        </dgm:presLayoutVars>
      </dgm:prSet>
      <dgm:spPr/>
    </dgm:pt>
    <dgm:pt modelId="{FCE82464-BC5A-4541-B9A4-E9EECF33927B}" type="pres">
      <dgm:prSet presAssocID="{697B05F4-5AC2-4F7B-AB3B-BF5B044584AB}" presName="childTextArrow" presStyleLbl="fgAccFollowNode1" presStyleIdx="2" presStyleCnt="3">
        <dgm:presLayoutVars>
          <dgm:bulletEnabled val="1"/>
        </dgm:presLayoutVars>
      </dgm:prSet>
      <dgm:spPr/>
    </dgm:pt>
  </dgm:ptLst>
  <dgm:cxnLst>
    <dgm:cxn modelId="{D184AF3B-4C6B-49FF-9C51-A051B219A877}" type="presOf" srcId="{342D31B1-A352-4D10-9343-EE8395231A10}" destId="{82E574A1-8BC8-4FFF-BF8D-F7BC25908A7C}" srcOrd="0" destOrd="0" presId="urn:microsoft.com/office/officeart/2005/8/layout/process4"/>
    <dgm:cxn modelId="{FDA9F73C-AEF5-4FC9-8D7A-C6FA3C78492D}" srcId="{5069BB1C-872A-4318-AE8B-31C5226C1E90}" destId="{1F39C842-E582-4B6B-9AC2-2116F65DC66C}" srcOrd="1" destOrd="0" parTransId="{539B75CD-A28F-44BA-83E4-758A90E496A5}" sibTransId="{9621D9DA-44A9-4EE4-9FB7-A744C439845D}"/>
    <dgm:cxn modelId="{B514DD3F-8EA5-4B2C-BE5D-C7CFD62BB731}" type="presOf" srcId="{1F39C842-E582-4B6B-9AC2-2116F65DC66C}" destId="{A2EA8806-96BC-443D-84D7-E0FF67A57C92}" srcOrd="1" destOrd="0" presId="urn:microsoft.com/office/officeart/2005/8/layout/process4"/>
    <dgm:cxn modelId="{A93A4061-E8DD-4671-A744-51C15B3AB668}" srcId="{C6622E47-B5F1-4251-A80A-C9DD2767287B}" destId="{697B05F4-5AC2-4F7B-AB3B-BF5B044584AB}" srcOrd="1" destOrd="0" parTransId="{E0D90E86-D02D-4CEF-9CAE-BF958925F214}" sibTransId="{7011A73D-2D3C-41AD-8762-D36034306B69}"/>
    <dgm:cxn modelId="{5022616D-0497-4341-8010-596996E6781B}" type="presOf" srcId="{C6622E47-B5F1-4251-A80A-C9DD2767287B}" destId="{F8F54C8D-3C30-4FBF-8EAF-BA864FFE4B2A}" srcOrd="1" destOrd="0" presId="urn:microsoft.com/office/officeart/2005/8/layout/process4"/>
    <dgm:cxn modelId="{F294234E-C2BA-4098-8511-18E06C56A1A0}" type="presOf" srcId="{1F39C842-E582-4B6B-9AC2-2116F65DC66C}" destId="{CE669D90-7B7E-4821-871F-E43483CC3CC0}" srcOrd="0" destOrd="0" presId="urn:microsoft.com/office/officeart/2005/8/layout/process4"/>
    <dgm:cxn modelId="{F032E982-43ED-477A-9EFC-5B6230225BE0}" type="presOf" srcId="{5069BB1C-872A-4318-AE8B-31C5226C1E90}" destId="{3C204412-9C92-45FB-856E-4E052E7619DE}" srcOrd="0" destOrd="0" presId="urn:microsoft.com/office/officeart/2005/8/layout/process4"/>
    <dgm:cxn modelId="{576E7988-AC02-487F-8A8F-C17D3C9BDE34}" type="presOf" srcId="{C6622E47-B5F1-4251-A80A-C9DD2767287B}" destId="{BDC41363-7135-4FA8-87DD-257527648E45}" srcOrd="0" destOrd="0" presId="urn:microsoft.com/office/officeart/2005/8/layout/process4"/>
    <dgm:cxn modelId="{CFD2FD8A-09BB-49BF-9EC2-B0841B046EAD}" srcId="{C6622E47-B5F1-4251-A80A-C9DD2767287B}" destId="{8F863060-54EB-4E33-BAC3-561CE6D3552B}" srcOrd="0" destOrd="0" parTransId="{FE7FFFB1-937E-48FC-82C9-A0516C04987B}" sibTransId="{72D05D0A-3090-4148-A746-53D2113323BA}"/>
    <dgm:cxn modelId="{F2E101A4-A6DE-4D58-8163-6EAC17FA22B0}" type="presOf" srcId="{8F863060-54EB-4E33-BAC3-561CE6D3552B}" destId="{44AC66AA-E89B-4174-9B9F-DCF05636CA87}" srcOrd="0" destOrd="0" presId="urn:microsoft.com/office/officeart/2005/8/layout/process4"/>
    <dgm:cxn modelId="{C40888C3-A3F3-4BAB-8204-7BB6563B1687}" srcId="{5069BB1C-872A-4318-AE8B-31C5226C1E90}" destId="{C6622E47-B5F1-4251-A80A-C9DD2767287B}" srcOrd="0" destOrd="0" parTransId="{03FB4AAA-E2D3-4651-9044-E6FDDEA9D1CC}" sibTransId="{025BE10A-F19B-4BDB-B946-2498D7C9785B}"/>
    <dgm:cxn modelId="{3FE3A3D3-16C0-42B1-900D-DE19EF761EEE}" srcId="{1F39C842-E582-4B6B-9AC2-2116F65DC66C}" destId="{342D31B1-A352-4D10-9343-EE8395231A10}" srcOrd="0" destOrd="0" parTransId="{CE9E1361-3BC9-47A4-AEA8-183A727E9809}" sibTransId="{BDD81BC2-A9E9-4DBC-A68B-1C08F45CCA14}"/>
    <dgm:cxn modelId="{FE1F6AE1-E130-4B0E-A716-A3E02AAC72C7}" type="presOf" srcId="{697B05F4-5AC2-4F7B-AB3B-BF5B044584AB}" destId="{FCE82464-BC5A-4541-B9A4-E9EECF33927B}" srcOrd="0" destOrd="0" presId="urn:microsoft.com/office/officeart/2005/8/layout/process4"/>
    <dgm:cxn modelId="{87C542D7-3302-4B16-A934-8D0177C1F2C6}" type="presParOf" srcId="{3C204412-9C92-45FB-856E-4E052E7619DE}" destId="{E605C707-9C47-497D-9826-558E8A186BDB}" srcOrd="0" destOrd="0" presId="urn:microsoft.com/office/officeart/2005/8/layout/process4"/>
    <dgm:cxn modelId="{E6BAB178-9466-464E-9AF4-6858ABF40E1B}" type="presParOf" srcId="{E605C707-9C47-497D-9826-558E8A186BDB}" destId="{CE669D90-7B7E-4821-871F-E43483CC3CC0}" srcOrd="0" destOrd="0" presId="urn:microsoft.com/office/officeart/2005/8/layout/process4"/>
    <dgm:cxn modelId="{462DB605-5283-42B3-B71D-3FEB1948D0AD}" type="presParOf" srcId="{E605C707-9C47-497D-9826-558E8A186BDB}" destId="{A2EA8806-96BC-443D-84D7-E0FF67A57C92}" srcOrd="1" destOrd="0" presId="urn:microsoft.com/office/officeart/2005/8/layout/process4"/>
    <dgm:cxn modelId="{3DFDAB46-D94A-4A13-B0A4-BA14659FC76E}" type="presParOf" srcId="{E605C707-9C47-497D-9826-558E8A186BDB}" destId="{E0C3946D-F90F-4176-96BC-CD35C0829B92}" srcOrd="2" destOrd="0" presId="urn:microsoft.com/office/officeart/2005/8/layout/process4"/>
    <dgm:cxn modelId="{409F2E39-5EF5-45AA-B8D0-DF7A6E57AD4D}" type="presParOf" srcId="{E0C3946D-F90F-4176-96BC-CD35C0829B92}" destId="{82E574A1-8BC8-4FFF-BF8D-F7BC25908A7C}" srcOrd="0" destOrd="0" presId="urn:microsoft.com/office/officeart/2005/8/layout/process4"/>
    <dgm:cxn modelId="{2314E027-0C4D-4684-A8E1-FE31ED6E949E}" type="presParOf" srcId="{3C204412-9C92-45FB-856E-4E052E7619DE}" destId="{54390D77-694F-4A0B-AF16-738CF62C1FF1}" srcOrd="1" destOrd="0" presId="urn:microsoft.com/office/officeart/2005/8/layout/process4"/>
    <dgm:cxn modelId="{73F28F78-789B-461E-A292-F65946709440}" type="presParOf" srcId="{3C204412-9C92-45FB-856E-4E052E7619DE}" destId="{1439D045-CA0C-4611-BC13-4FFD4B1228F8}" srcOrd="2" destOrd="0" presId="urn:microsoft.com/office/officeart/2005/8/layout/process4"/>
    <dgm:cxn modelId="{9544F288-E6C8-4CDB-8A9D-FADF57C3314B}" type="presParOf" srcId="{1439D045-CA0C-4611-BC13-4FFD4B1228F8}" destId="{BDC41363-7135-4FA8-87DD-257527648E45}" srcOrd="0" destOrd="0" presId="urn:microsoft.com/office/officeart/2005/8/layout/process4"/>
    <dgm:cxn modelId="{05055F48-0B05-4492-B1B2-82CF6431077F}" type="presParOf" srcId="{1439D045-CA0C-4611-BC13-4FFD4B1228F8}" destId="{F8F54C8D-3C30-4FBF-8EAF-BA864FFE4B2A}" srcOrd="1" destOrd="0" presId="urn:microsoft.com/office/officeart/2005/8/layout/process4"/>
    <dgm:cxn modelId="{DE358B77-F7B3-4378-B19B-E3FA08F4CFB8}" type="presParOf" srcId="{1439D045-CA0C-4611-BC13-4FFD4B1228F8}" destId="{0B5387BF-8007-4DA7-B89B-762E1CD12613}" srcOrd="2" destOrd="0" presId="urn:microsoft.com/office/officeart/2005/8/layout/process4"/>
    <dgm:cxn modelId="{E2C4B728-0BC3-480A-86C4-53EB13AD0A3C}" type="presParOf" srcId="{0B5387BF-8007-4DA7-B89B-762E1CD12613}" destId="{44AC66AA-E89B-4174-9B9F-DCF05636CA87}" srcOrd="0" destOrd="0" presId="urn:microsoft.com/office/officeart/2005/8/layout/process4"/>
    <dgm:cxn modelId="{9294FEC0-5226-49FF-8FF0-F2854B9E79DE}" type="presParOf" srcId="{0B5387BF-8007-4DA7-B89B-762E1CD12613}" destId="{FCE82464-BC5A-4541-B9A4-E9EECF33927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8E607F-0497-4BA9-9D75-8403AB6A46BF}" type="doc">
      <dgm:prSet loTypeId="urn:microsoft.com/office/officeart/2005/8/layout/process5" loCatId="process" qsTypeId="urn:microsoft.com/office/officeart/2005/8/quickstyle/simple2" qsCatId="simple" csTypeId="urn:microsoft.com/office/officeart/2005/8/colors/accent0_3" csCatId="mainScheme" phldr="1"/>
      <dgm:spPr/>
      <dgm:t>
        <a:bodyPr/>
        <a:lstStyle/>
        <a:p>
          <a:endParaRPr lang="en-US"/>
        </a:p>
      </dgm:t>
    </dgm:pt>
    <dgm:pt modelId="{4D090C9F-363E-453B-94D0-8401EDD2B27C}">
      <dgm:prSet phldrT="[Text]" phldr="0"/>
      <dgm:spPr/>
      <dgm:t>
        <a:bodyPr/>
        <a:lstStyle/>
        <a:p>
          <a:pPr rtl="0"/>
          <a:r>
            <a:rPr lang="en-US">
              <a:latin typeface="Calibri Light" panose="020F0302020204030204"/>
            </a:rPr>
            <a:t>Requested Rocket Launch Data from URL </a:t>
          </a:r>
          <a:endParaRPr lang="en-US"/>
        </a:p>
      </dgm:t>
    </dgm:pt>
    <dgm:pt modelId="{8B354205-FA59-46FB-A4A1-B4F1FFD19397}" type="parTrans" cxnId="{82F35273-2822-4A72-8185-F0FABFFBFE7B}">
      <dgm:prSet/>
      <dgm:spPr/>
      <dgm:t>
        <a:bodyPr/>
        <a:lstStyle/>
        <a:p>
          <a:endParaRPr lang="en-US"/>
        </a:p>
      </dgm:t>
    </dgm:pt>
    <dgm:pt modelId="{CE5612AE-CAF4-4A1F-865F-68808E89FD4D}" type="sibTrans" cxnId="{82F35273-2822-4A72-8185-F0FABFFBFE7B}">
      <dgm:prSet/>
      <dgm:spPr/>
      <dgm:t>
        <a:bodyPr/>
        <a:lstStyle/>
        <a:p>
          <a:endParaRPr lang="en-US"/>
        </a:p>
      </dgm:t>
    </dgm:pt>
    <dgm:pt modelId="{07EA4BB2-71CB-4207-A97F-5F627EBA5DF8}">
      <dgm:prSet phldrT="[Text]" phldr="0"/>
      <dgm:spPr/>
      <dgm:t>
        <a:bodyPr/>
        <a:lstStyle/>
        <a:p>
          <a:pPr rtl="0"/>
          <a:r>
            <a:rPr lang="en-US">
              <a:latin typeface="Calibri Light" panose="020F0302020204030204"/>
            </a:rPr>
            <a:t>Requested and Parsed Information with JSON Static Response Object Request</a:t>
          </a:r>
        </a:p>
      </dgm:t>
    </dgm:pt>
    <dgm:pt modelId="{39C45FE7-6B79-48DC-8683-E76B6883541B}" type="parTrans" cxnId="{48FF565D-900F-40E6-B432-0AA2CBD0D36C}">
      <dgm:prSet/>
      <dgm:spPr/>
      <dgm:t>
        <a:bodyPr/>
        <a:lstStyle/>
        <a:p>
          <a:endParaRPr lang="en-US"/>
        </a:p>
      </dgm:t>
    </dgm:pt>
    <dgm:pt modelId="{E13E4E67-CE33-425B-8E3D-BCF4168C7711}" type="sibTrans" cxnId="{48FF565D-900F-40E6-B432-0AA2CBD0D36C}">
      <dgm:prSet/>
      <dgm:spPr/>
      <dgm:t>
        <a:bodyPr/>
        <a:lstStyle/>
        <a:p>
          <a:endParaRPr lang="en-US"/>
        </a:p>
      </dgm:t>
    </dgm:pt>
    <dgm:pt modelId="{76F02A93-8678-4D53-8F5E-DF0D633C6C1A}">
      <dgm:prSet phldrT="[Text]" phldr="0"/>
      <dgm:spPr/>
      <dgm:t>
        <a:bodyPr/>
        <a:lstStyle/>
        <a:p>
          <a:pPr rtl="0"/>
          <a:r>
            <a:rPr lang="en-US">
              <a:latin typeface="Calibri Light" panose="020F0302020204030204"/>
            </a:rPr>
            <a:t>Decoded response object as JSON file.</a:t>
          </a:r>
          <a:endParaRPr lang="en-US"/>
        </a:p>
      </dgm:t>
    </dgm:pt>
    <dgm:pt modelId="{29DE88FC-F14D-4453-A545-7B9003ACE821}" type="parTrans" cxnId="{A3EDF7EC-039A-4CFC-9141-5F2434210EF6}">
      <dgm:prSet/>
      <dgm:spPr/>
      <dgm:t>
        <a:bodyPr/>
        <a:lstStyle/>
        <a:p>
          <a:endParaRPr lang="en-US"/>
        </a:p>
      </dgm:t>
    </dgm:pt>
    <dgm:pt modelId="{87D1A27A-7068-44DF-B9E4-C2881BF98999}" type="sibTrans" cxnId="{A3EDF7EC-039A-4CFC-9141-5F2434210EF6}">
      <dgm:prSet/>
      <dgm:spPr/>
      <dgm:t>
        <a:bodyPr/>
        <a:lstStyle/>
        <a:p>
          <a:endParaRPr lang="en-US"/>
        </a:p>
      </dgm:t>
    </dgm:pt>
    <dgm:pt modelId="{9EB63E65-14F5-4461-B1F5-09A5428E3388}">
      <dgm:prSet phldr="0"/>
      <dgm:spPr/>
      <dgm:t>
        <a:bodyPr/>
        <a:lstStyle/>
        <a:p>
          <a:pPr rtl="0"/>
          <a:r>
            <a:rPr lang="en-US">
              <a:latin typeface="Calibri Light" panose="020F0302020204030204"/>
            </a:rPr>
            <a:t>Got subset of </a:t>
          </a:r>
          <a:r>
            <a:rPr lang="en-US" err="1">
              <a:latin typeface="Calibri Light" panose="020F0302020204030204"/>
            </a:rPr>
            <a:t>Dataframe</a:t>
          </a:r>
          <a:r>
            <a:rPr lang="en-US">
              <a:latin typeface="Calibri Light" panose="020F0302020204030204"/>
            </a:rPr>
            <a:t> with features we wanted.</a:t>
          </a:r>
        </a:p>
      </dgm:t>
    </dgm:pt>
    <dgm:pt modelId="{D43702B7-9772-426D-BDCD-AC8DA1CC194A}" type="parTrans" cxnId="{CEEF2FFF-D45A-4757-888A-BD1E0A3A7EBB}">
      <dgm:prSet/>
      <dgm:spPr/>
    </dgm:pt>
    <dgm:pt modelId="{A6472A8F-F288-489C-A114-463619C0A3AC}" type="sibTrans" cxnId="{CEEF2FFF-D45A-4757-888A-BD1E0A3A7EBB}">
      <dgm:prSet/>
      <dgm:spPr/>
      <dgm:t>
        <a:bodyPr/>
        <a:lstStyle/>
        <a:p>
          <a:endParaRPr lang="en-US"/>
        </a:p>
      </dgm:t>
    </dgm:pt>
    <dgm:pt modelId="{A87E377E-71B7-41E1-B588-E3FC97C81E44}">
      <dgm:prSet phldr="0"/>
      <dgm:spPr/>
      <dgm:t>
        <a:bodyPr/>
        <a:lstStyle/>
        <a:p>
          <a:pPr rtl="0"/>
          <a:r>
            <a:rPr lang="en-US">
              <a:latin typeface="Calibri Light" panose="020F0302020204030204"/>
            </a:rPr>
            <a:t>Cleaned 'cores' and 'payload' columns</a:t>
          </a:r>
        </a:p>
      </dgm:t>
    </dgm:pt>
    <dgm:pt modelId="{8DD9C1D5-65D5-442C-B1E2-9E5FF5F035DB}" type="parTrans" cxnId="{6E4CB381-333D-4398-91BF-9089D79E1E46}">
      <dgm:prSet/>
      <dgm:spPr/>
    </dgm:pt>
    <dgm:pt modelId="{7F728808-2458-45A1-A109-256DE751FDD7}" type="sibTrans" cxnId="{6E4CB381-333D-4398-91BF-9089D79E1E46}">
      <dgm:prSet/>
      <dgm:spPr/>
      <dgm:t>
        <a:bodyPr/>
        <a:lstStyle/>
        <a:p>
          <a:endParaRPr lang="en-US"/>
        </a:p>
      </dgm:t>
    </dgm:pt>
    <dgm:pt modelId="{C1175FBC-1077-482E-8129-832024BEB17D}">
      <dgm:prSet phldr="0"/>
      <dgm:spPr/>
      <dgm:t>
        <a:bodyPr/>
        <a:lstStyle/>
        <a:p>
          <a:pPr rtl="0"/>
          <a:r>
            <a:rPr lang="en-US">
              <a:latin typeface="Calibri Light" panose="020F0302020204030204"/>
            </a:rPr>
            <a:t>Got datetime information and restricted the date of the launches.</a:t>
          </a:r>
        </a:p>
      </dgm:t>
    </dgm:pt>
    <dgm:pt modelId="{41927F1C-8100-4D76-B807-283F8B8AAD99}" type="parTrans" cxnId="{7D6A8471-D77C-45E7-B869-08673E83C86F}">
      <dgm:prSet/>
      <dgm:spPr/>
    </dgm:pt>
    <dgm:pt modelId="{B8D913C7-FAA4-4372-9CBC-686ED47AA659}" type="sibTrans" cxnId="{7D6A8471-D77C-45E7-B869-08673E83C86F}">
      <dgm:prSet/>
      <dgm:spPr/>
      <dgm:t>
        <a:bodyPr/>
        <a:lstStyle/>
        <a:p>
          <a:endParaRPr lang="en-US"/>
        </a:p>
      </dgm:t>
    </dgm:pt>
    <dgm:pt modelId="{BE4FAAE7-2710-4715-85EB-199A785A6FB0}">
      <dgm:prSet phldr="0"/>
      <dgm:spPr/>
      <dgm:t>
        <a:bodyPr/>
        <a:lstStyle/>
        <a:p>
          <a:pPr rtl="0"/>
          <a:r>
            <a:rPr lang="en-US">
              <a:latin typeface="Calibri Light" panose="020F0302020204030204"/>
            </a:rPr>
            <a:t>Prepared all information from API calls to be stored in lists.</a:t>
          </a:r>
        </a:p>
      </dgm:t>
    </dgm:pt>
    <dgm:pt modelId="{0DEF460D-19ED-410D-A30B-FB130DFCFAB5}" type="parTrans" cxnId="{3451934B-BABA-4127-816C-DB2D653DB945}">
      <dgm:prSet/>
      <dgm:spPr/>
    </dgm:pt>
    <dgm:pt modelId="{38B664F4-82EA-415F-8035-18A06C9C5754}" type="sibTrans" cxnId="{3451934B-BABA-4127-816C-DB2D653DB945}">
      <dgm:prSet/>
      <dgm:spPr/>
      <dgm:t>
        <a:bodyPr/>
        <a:lstStyle/>
        <a:p>
          <a:endParaRPr lang="en-US"/>
        </a:p>
      </dgm:t>
    </dgm:pt>
    <dgm:pt modelId="{AC7DAAD9-E8D5-4F00-B457-E1DA808D432D}" type="pres">
      <dgm:prSet presAssocID="{488E607F-0497-4BA9-9D75-8403AB6A46BF}" presName="diagram" presStyleCnt="0">
        <dgm:presLayoutVars>
          <dgm:dir/>
          <dgm:resizeHandles val="exact"/>
        </dgm:presLayoutVars>
      </dgm:prSet>
      <dgm:spPr/>
    </dgm:pt>
    <dgm:pt modelId="{0915449C-CA2D-4BE0-A28F-3DD499FF9578}" type="pres">
      <dgm:prSet presAssocID="{4D090C9F-363E-453B-94D0-8401EDD2B27C}" presName="node" presStyleLbl="node1" presStyleIdx="0" presStyleCnt="7">
        <dgm:presLayoutVars>
          <dgm:bulletEnabled val="1"/>
        </dgm:presLayoutVars>
      </dgm:prSet>
      <dgm:spPr/>
    </dgm:pt>
    <dgm:pt modelId="{5E129231-608E-40CF-8F80-09706C6DA01D}" type="pres">
      <dgm:prSet presAssocID="{CE5612AE-CAF4-4A1F-865F-68808E89FD4D}" presName="sibTrans" presStyleLbl="sibTrans2D1" presStyleIdx="0" presStyleCnt="6"/>
      <dgm:spPr/>
    </dgm:pt>
    <dgm:pt modelId="{4F8C36DB-5A44-4CC4-90B0-3CEA7E7508B6}" type="pres">
      <dgm:prSet presAssocID="{CE5612AE-CAF4-4A1F-865F-68808E89FD4D}" presName="connectorText" presStyleLbl="sibTrans2D1" presStyleIdx="0" presStyleCnt="6"/>
      <dgm:spPr/>
    </dgm:pt>
    <dgm:pt modelId="{11DDAE2D-5F11-45C1-BCEC-640780801C95}" type="pres">
      <dgm:prSet presAssocID="{07EA4BB2-71CB-4207-A97F-5F627EBA5DF8}" presName="node" presStyleLbl="node1" presStyleIdx="1" presStyleCnt="7">
        <dgm:presLayoutVars>
          <dgm:bulletEnabled val="1"/>
        </dgm:presLayoutVars>
      </dgm:prSet>
      <dgm:spPr/>
    </dgm:pt>
    <dgm:pt modelId="{2C49CF87-2866-4BA6-9B1C-E5C1411EC320}" type="pres">
      <dgm:prSet presAssocID="{E13E4E67-CE33-425B-8E3D-BCF4168C7711}" presName="sibTrans" presStyleLbl="sibTrans2D1" presStyleIdx="1" presStyleCnt="6"/>
      <dgm:spPr/>
    </dgm:pt>
    <dgm:pt modelId="{D8BEF56A-AADA-4769-A59A-A917E6DCF0E8}" type="pres">
      <dgm:prSet presAssocID="{E13E4E67-CE33-425B-8E3D-BCF4168C7711}" presName="connectorText" presStyleLbl="sibTrans2D1" presStyleIdx="1" presStyleCnt="6"/>
      <dgm:spPr/>
    </dgm:pt>
    <dgm:pt modelId="{F7125703-E685-4360-B4C0-E4D90343E8D5}" type="pres">
      <dgm:prSet presAssocID="{76F02A93-8678-4D53-8F5E-DF0D633C6C1A}" presName="node" presStyleLbl="node1" presStyleIdx="2" presStyleCnt="7">
        <dgm:presLayoutVars>
          <dgm:bulletEnabled val="1"/>
        </dgm:presLayoutVars>
      </dgm:prSet>
      <dgm:spPr/>
    </dgm:pt>
    <dgm:pt modelId="{5AE074A2-5F73-491D-B177-9EE0263FF7B0}" type="pres">
      <dgm:prSet presAssocID="{87D1A27A-7068-44DF-B9E4-C2881BF98999}" presName="sibTrans" presStyleLbl="sibTrans2D1" presStyleIdx="2" presStyleCnt="6"/>
      <dgm:spPr/>
    </dgm:pt>
    <dgm:pt modelId="{3AE584A0-E185-40B5-B996-B9FBE42BD682}" type="pres">
      <dgm:prSet presAssocID="{87D1A27A-7068-44DF-B9E4-C2881BF98999}" presName="connectorText" presStyleLbl="sibTrans2D1" presStyleIdx="2" presStyleCnt="6"/>
      <dgm:spPr/>
    </dgm:pt>
    <dgm:pt modelId="{B0160371-F1D4-40CA-9A0F-7609A31975F2}" type="pres">
      <dgm:prSet presAssocID="{9EB63E65-14F5-4461-B1F5-09A5428E3388}" presName="node" presStyleLbl="node1" presStyleIdx="3" presStyleCnt="7">
        <dgm:presLayoutVars>
          <dgm:bulletEnabled val="1"/>
        </dgm:presLayoutVars>
      </dgm:prSet>
      <dgm:spPr/>
    </dgm:pt>
    <dgm:pt modelId="{63FAA5E6-9EBF-4650-A329-B7C90FD5F47A}" type="pres">
      <dgm:prSet presAssocID="{A6472A8F-F288-489C-A114-463619C0A3AC}" presName="sibTrans" presStyleLbl="sibTrans2D1" presStyleIdx="3" presStyleCnt="6"/>
      <dgm:spPr/>
    </dgm:pt>
    <dgm:pt modelId="{5F11E6C8-0F73-420A-880E-54E65C51840D}" type="pres">
      <dgm:prSet presAssocID="{A6472A8F-F288-489C-A114-463619C0A3AC}" presName="connectorText" presStyleLbl="sibTrans2D1" presStyleIdx="3" presStyleCnt="6"/>
      <dgm:spPr/>
    </dgm:pt>
    <dgm:pt modelId="{3D59BDAD-EB8B-499B-B740-159D8446D60B}" type="pres">
      <dgm:prSet presAssocID="{A87E377E-71B7-41E1-B588-E3FC97C81E44}" presName="node" presStyleLbl="node1" presStyleIdx="4" presStyleCnt="7">
        <dgm:presLayoutVars>
          <dgm:bulletEnabled val="1"/>
        </dgm:presLayoutVars>
      </dgm:prSet>
      <dgm:spPr/>
    </dgm:pt>
    <dgm:pt modelId="{E5B53AAE-C147-44A4-954B-8405407F31A5}" type="pres">
      <dgm:prSet presAssocID="{7F728808-2458-45A1-A109-256DE751FDD7}" presName="sibTrans" presStyleLbl="sibTrans2D1" presStyleIdx="4" presStyleCnt="6"/>
      <dgm:spPr/>
    </dgm:pt>
    <dgm:pt modelId="{FE6315D3-F456-4BD2-AE8B-3FD49C917192}" type="pres">
      <dgm:prSet presAssocID="{7F728808-2458-45A1-A109-256DE751FDD7}" presName="connectorText" presStyleLbl="sibTrans2D1" presStyleIdx="4" presStyleCnt="6"/>
      <dgm:spPr/>
    </dgm:pt>
    <dgm:pt modelId="{A03E1066-F5D0-433C-B196-3945880DDC3A}" type="pres">
      <dgm:prSet presAssocID="{C1175FBC-1077-482E-8129-832024BEB17D}" presName="node" presStyleLbl="node1" presStyleIdx="5" presStyleCnt="7">
        <dgm:presLayoutVars>
          <dgm:bulletEnabled val="1"/>
        </dgm:presLayoutVars>
      </dgm:prSet>
      <dgm:spPr/>
    </dgm:pt>
    <dgm:pt modelId="{3AB2DC8D-DBC8-4D67-98C1-62322DA96F82}" type="pres">
      <dgm:prSet presAssocID="{B8D913C7-FAA4-4372-9CBC-686ED47AA659}" presName="sibTrans" presStyleLbl="sibTrans2D1" presStyleIdx="5" presStyleCnt="6"/>
      <dgm:spPr/>
    </dgm:pt>
    <dgm:pt modelId="{80F79E84-564F-45F0-A46A-883C44FB18DD}" type="pres">
      <dgm:prSet presAssocID="{B8D913C7-FAA4-4372-9CBC-686ED47AA659}" presName="connectorText" presStyleLbl="sibTrans2D1" presStyleIdx="5" presStyleCnt="6"/>
      <dgm:spPr/>
    </dgm:pt>
    <dgm:pt modelId="{5DE90295-615D-49E8-B351-8B0445A52C19}" type="pres">
      <dgm:prSet presAssocID="{BE4FAAE7-2710-4715-85EB-199A785A6FB0}" presName="node" presStyleLbl="node1" presStyleIdx="6" presStyleCnt="7">
        <dgm:presLayoutVars>
          <dgm:bulletEnabled val="1"/>
        </dgm:presLayoutVars>
      </dgm:prSet>
      <dgm:spPr/>
    </dgm:pt>
  </dgm:ptLst>
  <dgm:cxnLst>
    <dgm:cxn modelId="{DC31BC07-77DE-4B20-B041-7176449D56C6}" type="presOf" srcId="{E13E4E67-CE33-425B-8E3D-BCF4168C7711}" destId="{2C49CF87-2866-4BA6-9B1C-E5C1411EC320}" srcOrd="0" destOrd="0" presId="urn:microsoft.com/office/officeart/2005/8/layout/process5"/>
    <dgm:cxn modelId="{BE861509-612B-4361-9E76-A24F62829CB4}" type="presOf" srcId="{87D1A27A-7068-44DF-B9E4-C2881BF98999}" destId="{5AE074A2-5F73-491D-B177-9EE0263FF7B0}" srcOrd="0" destOrd="0" presId="urn:microsoft.com/office/officeart/2005/8/layout/process5"/>
    <dgm:cxn modelId="{51DE2412-508B-494C-BF75-DE026BADF3A9}" type="presOf" srcId="{488E607F-0497-4BA9-9D75-8403AB6A46BF}" destId="{AC7DAAD9-E8D5-4F00-B457-E1DA808D432D}" srcOrd="0" destOrd="0" presId="urn:microsoft.com/office/officeart/2005/8/layout/process5"/>
    <dgm:cxn modelId="{48FF565D-900F-40E6-B432-0AA2CBD0D36C}" srcId="{488E607F-0497-4BA9-9D75-8403AB6A46BF}" destId="{07EA4BB2-71CB-4207-A97F-5F627EBA5DF8}" srcOrd="1" destOrd="0" parTransId="{39C45FE7-6B79-48DC-8683-E76B6883541B}" sibTransId="{E13E4E67-CE33-425B-8E3D-BCF4168C7711}"/>
    <dgm:cxn modelId="{2EAA0248-DF11-4275-87C5-A602B1C28368}" type="presOf" srcId="{BE4FAAE7-2710-4715-85EB-199A785A6FB0}" destId="{5DE90295-615D-49E8-B351-8B0445A52C19}" srcOrd="0" destOrd="0" presId="urn:microsoft.com/office/officeart/2005/8/layout/process5"/>
    <dgm:cxn modelId="{3451934B-BABA-4127-816C-DB2D653DB945}" srcId="{488E607F-0497-4BA9-9D75-8403AB6A46BF}" destId="{BE4FAAE7-2710-4715-85EB-199A785A6FB0}" srcOrd="6" destOrd="0" parTransId="{0DEF460D-19ED-410D-A30B-FB130DFCFAB5}" sibTransId="{38B664F4-82EA-415F-8035-18A06C9C5754}"/>
    <dgm:cxn modelId="{DD68BB6B-4C6B-435D-9E3B-032FAD59A1ED}" type="presOf" srcId="{87D1A27A-7068-44DF-B9E4-C2881BF98999}" destId="{3AE584A0-E185-40B5-B996-B9FBE42BD682}" srcOrd="1" destOrd="0" presId="urn:microsoft.com/office/officeart/2005/8/layout/process5"/>
    <dgm:cxn modelId="{ECF50171-5E1A-489F-922C-44782FD2551B}" type="presOf" srcId="{B8D913C7-FAA4-4372-9CBC-686ED47AA659}" destId="{3AB2DC8D-DBC8-4D67-98C1-62322DA96F82}" srcOrd="0" destOrd="0" presId="urn:microsoft.com/office/officeart/2005/8/layout/process5"/>
    <dgm:cxn modelId="{7D6A8471-D77C-45E7-B869-08673E83C86F}" srcId="{488E607F-0497-4BA9-9D75-8403AB6A46BF}" destId="{C1175FBC-1077-482E-8129-832024BEB17D}" srcOrd="5" destOrd="0" parTransId="{41927F1C-8100-4D76-B807-283F8B8AAD99}" sibTransId="{B8D913C7-FAA4-4372-9CBC-686ED47AA659}"/>
    <dgm:cxn modelId="{82F35273-2822-4A72-8185-F0FABFFBFE7B}" srcId="{488E607F-0497-4BA9-9D75-8403AB6A46BF}" destId="{4D090C9F-363E-453B-94D0-8401EDD2B27C}" srcOrd="0" destOrd="0" parTransId="{8B354205-FA59-46FB-A4A1-B4F1FFD19397}" sibTransId="{CE5612AE-CAF4-4A1F-865F-68808E89FD4D}"/>
    <dgm:cxn modelId="{18FBDF53-54DA-421F-B3A3-E60EE229F4BA}" type="presOf" srcId="{A6472A8F-F288-489C-A114-463619C0A3AC}" destId="{5F11E6C8-0F73-420A-880E-54E65C51840D}" srcOrd="1" destOrd="0" presId="urn:microsoft.com/office/officeart/2005/8/layout/process5"/>
    <dgm:cxn modelId="{297A4854-E268-4FD2-B0A9-A77247B4C54A}" type="presOf" srcId="{7F728808-2458-45A1-A109-256DE751FDD7}" destId="{FE6315D3-F456-4BD2-AE8B-3FD49C917192}" srcOrd="1" destOrd="0" presId="urn:microsoft.com/office/officeart/2005/8/layout/process5"/>
    <dgm:cxn modelId="{04290978-25CA-4C38-B274-DA4588ABA550}" type="presOf" srcId="{7F728808-2458-45A1-A109-256DE751FDD7}" destId="{E5B53AAE-C147-44A4-954B-8405407F31A5}" srcOrd="0" destOrd="0" presId="urn:microsoft.com/office/officeart/2005/8/layout/process5"/>
    <dgm:cxn modelId="{A940FE7C-92AA-402D-B624-39B00B41B3A4}" type="presOf" srcId="{CE5612AE-CAF4-4A1F-865F-68808E89FD4D}" destId="{5E129231-608E-40CF-8F80-09706C6DA01D}" srcOrd="0" destOrd="0" presId="urn:microsoft.com/office/officeart/2005/8/layout/process5"/>
    <dgm:cxn modelId="{7C3C947D-13F4-4672-B965-446747CDC287}" type="presOf" srcId="{A6472A8F-F288-489C-A114-463619C0A3AC}" destId="{63FAA5E6-9EBF-4650-A329-B7C90FD5F47A}" srcOrd="0" destOrd="0" presId="urn:microsoft.com/office/officeart/2005/8/layout/process5"/>
    <dgm:cxn modelId="{6F0AF480-1E5E-4523-BD7A-E25E25E2197B}" type="presOf" srcId="{C1175FBC-1077-482E-8129-832024BEB17D}" destId="{A03E1066-F5D0-433C-B196-3945880DDC3A}" srcOrd="0" destOrd="0" presId="urn:microsoft.com/office/officeart/2005/8/layout/process5"/>
    <dgm:cxn modelId="{6E4CB381-333D-4398-91BF-9089D79E1E46}" srcId="{488E607F-0497-4BA9-9D75-8403AB6A46BF}" destId="{A87E377E-71B7-41E1-B588-E3FC97C81E44}" srcOrd="4" destOrd="0" parTransId="{8DD9C1D5-65D5-442C-B1E2-9E5FF5F035DB}" sibTransId="{7F728808-2458-45A1-A109-256DE751FDD7}"/>
    <dgm:cxn modelId="{32FDAB87-03FC-499C-A5EB-0635FE92BCC3}" type="presOf" srcId="{9EB63E65-14F5-4461-B1F5-09A5428E3388}" destId="{B0160371-F1D4-40CA-9A0F-7609A31975F2}" srcOrd="0" destOrd="0" presId="urn:microsoft.com/office/officeart/2005/8/layout/process5"/>
    <dgm:cxn modelId="{869A4292-9A55-46EE-9A20-43B9C240371E}" type="presOf" srcId="{CE5612AE-CAF4-4A1F-865F-68808E89FD4D}" destId="{4F8C36DB-5A44-4CC4-90B0-3CEA7E7508B6}" srcOrd="1" destOrd="0" presId="urn:microsoft.com/office/officeart/2005/8/layout/process5"/>
    <dgm:cxn modelId="{9BD92E94-B04E-4A5E-8587-5E8F13597A28}" type="presOf" srcId="{A87E377E-71B7-41E1-B588-E3FC97C81E44}" destId="{3D59BDAD-EB8B-499B-B740-159D8446D60B}" srcOrd="0" destOrd="0" presId="urn:microsoft.com/office/officeart/2005/8/layout/process5"/>
    <dgm:cxn modelId="{147D37BC-7CBE-4994-9564-F37D2F9B3F4A}" type="presOf" srcId="{4D090C9F-363E-453B-94D0-8401EDD2B27C}" destId="{0915449C-CA2D-4BE0-A28F-3DD499FF9578}" srcOrd="0" destOrd="0" presId="urn:microsoft.com/office/officeart/2005/8/layout/process5"/>
    <dgm:cxn modelId="{D4B549C9-555F-4E95-9156-262A4E012C60}" type="presOf" srcId="{E13E4E67-CE33-425B-8E3D-BCF4168C7711}" destId="{D8BEF56A-AADA-4769-A59A-A917E6DCF0E8}" srcOrd="1" destOrd="0" presId="urn:microsoft.com/office/officeart/2005/8/layout/process5"/>
    <dgm:cxn modelId="{A3EDF7EC-039A-4CFC-9141-5F2434210EF6}" srcId="{488E607F-0497-4BA9-9D75-8403AB6A46BF}" destId="{76F02A93-8678-4D53-8F5E-DF0D633C6C1A}" srcOrd="2" destOrd="0" parTransId="{29DE88FC-F14D-4453-A545-7B9003ACE821}" sibTransId="{87D1A27A-7068-44DF-B9E4-C2881BF98999}"/>
    <dgm:cxn modelId="{616707F8-5060-4EDE-ADBB-337FE0BBB7B8}" type="presOf" srcId="{07EA4BB2-71CB-4207-A97F-5F627EBA5DF8}" destId="{11DDAE2D-5F11-45C1-BCEC-640780801C95}" srcOrd="0" destOrd="0" presId="urn:microsoft.com/office/officeart/2005/8/layout/process5"/>
    <dgm:cxn modelId="{666609F8-2E16-4965-9792-8C2B91BDEFDD}" type="presOf" srcId="{B8D913C7-FAA4-4372-9CBC-686ED47AA659}" destId="{80F79E84-564F-45F0-A46A-883C44FB18DD}" srcOrd="1" destOrd="0" presId="urn:microsoft.com/office/officeart/2005/8/layout/process5"/>
    <dgm:cxn modelId="{71E75CFD-A0A4-4C48-823D-06105E5CD9F3}" type="presOf" srcId="{76F02A93-8678-4D53-8F5E-DF0D633C6C1A}" destId="{F7125703-E685-4360-B4C0-E4D90343E8D5}" srcOrd="0" destOrd="0" presId="urn:microsoft.com/office/officeart/2005/8/layout/process5"/>
    <dgm:cxn modelId="{CEEF2FFF-D45A-4757-888A-BD1E0A3A7EBB}" srcId="{488E607F-0497-4BA9-9D75-8403AB6A46BF}" destId="{9EB63E65-14F5-4461-B1F5-09A5428E3388}" srcOrd="3" destOrd="0" parTransId="{D43702B7-9772-426D-BDCD-AC8DA1CC194A}" sibTransId="{A6472A8F-F288-489C-A114-463619C0A3AC}"/>
    <dgm:cxn modelId="{2DC198B4-40B1-43FC-B30D-FEBE0775C08F}" type="presParOf" srcId="{AC7DAAD9-E8D5-4F00-B457-E1DA808D432D}" destId="{0915449C-CA2D-4BE0-A28F-3DD499FF9578}" srcOrd="0" destOrd="0" presId="urn:microsoft.com/office/officeart/2005/8/layout/process5"/>
    <dgm:cxn modelId="{909AE680-2D02-4061-8BB3-24D480FF577B}" type="presParOf" srcId="{AC7DAAD9-E8D5-4F00-B457-E1DA808D432D}" destId="{5E129231-608E-40CF-8F80-09706C6DA01D}" srcOrd="1" destOrd="0" presId="urn:microsoft.com/office/officeart/2005/8/layout/process5"/>
    <dgm:cxn modelId="{1FE505E2-FF19-44BB-A62B-11B0BA101CB8}" type="presParOf" srcId="{5E129231-608E-40CF-8F80-09706C6DA01D}" destId="{4F8C36DB-5A44-4CC4-90B0-3CEA7E7508B6}" srcOrd="0" destOrd="0" presId="urn:microsoft.com/office/officeart/2005/8/layout/process5"/>
    <dgm:cxn modelId="{79B859EE-4C52-42D4-B40A-AEAE78C2727B}" type="presParOf" srcId="{AC7DAAD9-E8D5-4F00-B457-E1DA808D432D}" destId="{11DDAE2D-5F11-45C1-BCEC-640780801C95}" srcOrd="2" destOrd="0" presId="urn:microsoft.com/office/officeart/2005/8/layout/process5"/>
    <dgm:cxn modelId="{7B5899D0-8DD2-44A8-8450-213900022BC1}" type="presParOf" srcId="{AC7DAAD9-E8D5-4F00-B457-E1DA808D432D}" destId="{2C49CF87-2866-4BA6-9B1C-E5C1411EC320}" srcOrd="3" destOrd="0" presId="urn:microsoft.com/office/officeart/2005/8/layout/process5"/>
    <dgm:cxn modelId="{EDD63BA7-C409-483C-A5BB-7A38280DDA34}" type="presParOf" srcId="{2C49CF87-2866-4BA6-9B1C-E5C1411EC320}" destId="{D8BEF56A-AADA-4769-A59A-A917E6DCF0E8}" srcOrd="0" destOrd="0" presId="urn:microsoft.com/office/officeart/2005/8/layout/process5"/>
    <dgm:cxn modelId="{FFC7359C-236D-4420-8A88-1BCA1674348F}" type="presParOf" srcId="{AC7DAAD9-E8D5-4F00-B457-E1DA808D432D}" destId="{F7125703-E685-4360-B4C0-E4D90343E8D5}" srcOrd="4" destOrd="0" presId="urn:microsoft.com/office/officeart/2005/8/layout/process5"/>
    <dgm:cxn modelId="{AD8DBAC7-1CA1-4775-BE56-13139C82DA23}" type="presParOf" srcId="{AC7DAAD9-E8D5-4F00-B457-E1DA808D432D}" destId="{5AE074A2-5F73-491D-B177-9EE0263FF7B0}" srcOrd="5" destOrd="0" presId="urn:microsoft.com/office/officeart/2005/8/layout/process5"/>
    <dgm:cxn modelId="{482EBD8F-DB9F-4D29-B29F-8C28C63456AA}" type="presParOf" srcId="{5AE074A2-5F73-491D-B177-9EE0263FF7B0}" destId="{3AE584A0-E185-40B5-B996-B9FBE42BD682}" srcOrd="0" destOrd="0" presId="urn:microsoft.com/office/officeart/2005/8/layout/process5"/>
    <dgm:cxn modelId="{BF223250-5762-49AD-BFE8-48C82FFC7633}" type="presParOf" srcId="{AC7DAAD9-E8D5-4F00-B457-E1DA808D432D}" destId="{B0160371-F1D4-40CA-9A0F-7609A31975F2}" srcOrd="6" destOrd="0" presId="urn:microsoft.com/office/officeart/2005/8/layout/process5"/>
    <dgm:cxn modelId="{03F8AC08-9EEA-43F9-8A23-EC5E21093603}" type="presParOf" srcId="{AC7DAAD9-E8D5-4F00-B457-E1DA808D432D}" destId="{63FAA5E6-9EBF-4650-A329-B7C90FD5F47A}" srcOrd="7" destOrd="0" presId="urn:microsoft.com/office/officeart/2005/8/layout/process5"/>
    <dgm:cxn modelId="{784006E9-E323-48DF-8464-484F9670533D}" type="presParOf" srcId="{63FAA5E6-9EBF-4650-A329-B7C90FD5F47A}" destId="{5F11E6C8-0F73-420A-880E-54E65C51840D}" srcOrd="0" destOrd="0" presId="urn:microsoft.com/office/officeart/2005/8/layout/process5"/>
    <dgm:cxn modelId="{5AE33F51-6450-45C6-8034-A18D9BA938AA}" type="presParOf" srcId="{AC7DAAD9-E8D5-4F00-B457-E1DA808D432D}" destId="{3D59BDAD-EB8B-499B-B740-159D8446D60B}" srcOrd="8" destOrd="0" presId="urn:microsoft.com/office/officeart/2005/8/layout/process5"/>
    <dgm:cxn modelId="{F297E2BD-F1FB-4301-B59A-F1EB3E2FEB4A}" type="presParOf" srcId="{AC7DAAD9-E8D5-4F00-B457-E1DA808D432D}" destId="{E5B53AAE-C147-44A4-954B-8405407F31A5}" srcOrd="9" destOrd="0" presId="urn:microsoft.com/office/officeart/2005/8/layout/process5"/>
    <dgm:cxn modelId="{3331DE70-BC51-4D92-94F9-6A6D46B6BB00}" type="presParOf" srcId="{E5B53AAE-C147-44A4-954B-8405407F31A5}" destId="{FE6315D3-F456-4BD2-AE8B-3FD49C917192}" srcOrd="0" destOrd="0" presId="urn:microsoft.com/office/officeart/2005/8/layout/process5"/>
    <dgm:cxn modelId="{48055FD5-A31E-4425-9A9E-4B76A4041B82}" type="presParOf" srcId="{AC7DAAD9-E8D5-4F00-B457-E1DA808D432D}" destId="{A03E1066-F5D0-433C-B196-3945880DDC3A}" srcOrd="10" destOrd="0" presId="urn:microsoft.com/office/officeart/2005/8/layout/process5"/>
    <dgm:cxn modelId="{B8A6D4FB-D667-458B-AA75-0BE646ADD878}" type="presParOf" srcId="{AC7DAAD9-E8D5-4F00-B457-E1DA808D432D}" destId="{3AB2DC8D-DBC8-4D67-98C1-62322DA96F82}" srcOrd="11" destOrd="0" presId="urn:microsoft.com/office/officeart/2005/8/layout/process5"/>
    <dgm:cxn modelId="{7336779D-23A7-4AB3-947E-A31A1C1AC97B}" type="presParOf" srcId="{3AB2DC8D-DBC8-4D67-98C1-62322DA96F82}" destId="{80F79E84-564F-45F0-A46A-883C44FB18DD}" srcOrd="0" destOrd="0" presId="urn:microsoft.com/office/officeart/2005/8/layout/process5"/>
    <dgm:cxn modelId="{DF80D78D-2176-4F7C-80E7-F96F3CCC7104}" type="presParOf" srcId="{AC7DAAD9-E8D5-4F00-B457-E1DA808D432D}" destId="{5DE90295-615D-49E8-B351-8B0445A52C19}"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8E607F-0497-4BA9-9D75-8403AB6A46BF}" type="doc">
      <dgm:prSet loTypeId="urn:microsoft.com/office/officeart/2005/8/layout/process5" loCatId="process" qsTypeId="urn:microsoft.com/office/officeart/2005/8/quickstyle/simple2" qsCatId="simple" csTypeId="urn:microsoft.com/office/officeart/2005/8/colors/accent0_3" csCatId="mainScheme" phldr="1"/>
      <dgm:spPr/>
      <dgm:t>
        <a:bodyPr/>
        <a:lstStyle/>
        <a:p>
          <a:endParaRPr lang="en-US"/>
        </a:p>
      </dgm:t>
    </dgm:pt>
    <dgm:pt modelId="{4D090C9F-363E-453B-94D0-8401EDD2B27C}">
      <dgm:prSet phldrT="[Text]" phldr="0"/>
      <dgm:spPr/>
      <dgm:t>
        <a:bodyPr/>
        <a:lstStyle/>
        <a:p>
          <a:r>
            <a:rPr lang="en-US">
              <a:latin typeface="Calibri"/>
              <a:cs typeface="Calibri"/>
            </a:rPr>
            <a:t>Called Rocket function.</a:t>
          </a:r>
        </a:p>
      </dgm:t>
    </dgm:pt>
    <dgm:pt modelId="{8B354205-FA59-46FB-A4A1-B4F1FFD19397}" type="parTrans" cxnId="{82F35273-2822-4A72-8185-F0FABFFBFE7B}">
      <dgm:prSet/>
      <dgm:spPr/>
      <dgm:t>
        <a:bodyPr/>
        <a:lstStyle/>
        <a:p>
          <a:endParaRPr lang="en-US"/>
        </a:p>
      </dgm:t>
    </dgm:pt>
    <dgm:pt modelId="{CE5612AE-CAF4-4A1F-865F-68808E89FD4D}" type="sibTrans" cxnId="{82F35273-2822-4A72-8185-F0FABFFBFE7B}">
      <dgm:prSet/>
      <dgm:spPr/>
      <dgm:t>
        <a:bodyPr/>
        <a:lstStyle/>
        <a:p>
          <a:endParaRPr lang="en-US"/>
        </a:p>
      </dgm:t>
    </dgm:pt>
    <dgm:pt modelId="{76F02A93-8678-4D53-8F5E-DF0D633C6C1A}">
      <dgm:prSet phldrT="[Text]" phldr="0"/>
      <dgm:spPr/>
      <dgm:t>
        <a:bodyPr/>
        <a:lstStyle/>
        <a:p>
          <a:r>
            <a:rPr lang="en-US">
              <a:latin typeface="Calibri"/>
              <a:cs typeface="Calibri"/>
            </a:rPr>
            <a:t>Called Payload function.</a:t>
          </a:r>
        </a:p>
      </dgm:t>
    </dgm:pt>
    <dgm:pt modelId="{29DE88FC-F14D-4453-A545-7B9003ACE821}" type="parTrans" cxnId="{A3EDF7EC-039A-4CFC-9141-5F2434210EF6}">
      <dgm:prSet/>
      <dgm:spPr/>
      <dgm:t>
        <a:bodyPr/>
        <a:lstStyle/>
        <a:p>
          <a:endParaRPr lang="en-US"/>
        </a:p>
      </dgm:t>
    </dgm:pt>
    <dgm:pt modelId="{87D1A27A-7068-44DF-B9E4-C2881BF98999}" type="sibTrans" cxnId="{A3EDF7EC-039A-4CFC-9141-5F2434210EF6}">
      <dgm:prSet/>
      <dgm:spPr/>
      <dgm:t>
        <a:bodyPr/>
        <a:lstStyle/>
        <a:p>
          <a:endParaRPr lang="en-US"/>
        </a:p>
      </dgm:t>
    </dgm:pt>
    <dgm:pt modelId="{9EB63E65-14F5-4461-B1F5-09A5428E3388}">
      <dgm:prSet phldr="0"/>
      <dgm:spPr/>
      <dgm:t>
        <a:bodyPr/>
        <a:lstStyle/>
        <a:p>
          <a:r>
            <a:rPr lang="en-US">
              <a:latin typeface="Calibri"/>
              <a:cs typeface="Calibri"/>
            </a:rPr>
            <a:t>Called launchpad function.</a:t>
          </a:r>
        </a:p>
      </dgm:t>
    </dgm:pt>
    <dgm:pt modelId="{D43702B7-9772-426D-BDCD-AC8DA1CC194A}" type="parTrans" cxnId="{CEEF2FFF-D45A-4757-888A-BD1E0A3A7EBB}">
      <dgm:prSet/>
      <dgm:spPr/>
    </dgm:pt>
    <dgm:pt modelId="{A6472A8F-F288-489C-A114-463619C0A3AC}" type="sibTrans" cxnId="{CEEF2FFF-D45A-4757-888A-BD1E0A3A7EBB}">
      <dgm:prSet/>
      <dgm:spPr/>
      <dgm:t>
        <a:bodyPr/>
        <a:lstStyle/>
        <a:p>
          <a:endParaRPr lang="en-US"/>
        </a:p>
      </dgm:t>
    </dgm:pt>
    <dgm:pt modelId="{A87E377E-71B7-41E1-B588-E3FC97C81E44}">
      <dgm:prSet phldr="0"/>
      <dgm:spPr/>
      <dgm:t>
        <a:bodyPr/>
        <a:lstStyle/>
        <a:p>
          <a:r>
            <a:rPr lang="en-US">
              <a:latin typeface="Calibri"/>
              <a:cs typeface="Calibri"/>
            </a:rPr>
            <a:t>Called core function.</a:t>
          </a:r>
        </a:p>
      </dgm:t>
    </dgm:pt>
    <dgm:pt modelId="{8DD9C1D5-65D5-442C-B1E2-9E5FF5F035DB}" type="parTrans" cxnId="{6E4CB381-333D-4398-91BF-9089D79E1E46}">
      <dgm:prSet/>
      <dgm:spPr/>
    </dgm:pt>
    <dgm:pt modelId="{7F728808-2458-45A1-A109-256DE751FDD7}" type="sibTrans" cxnId="{6E4CB381-333D-4398-91BF-9089D79E1E46}">
      <dgm:prSet/>
      <dgm:spPr/>
      <dgm:t>
        <a:bodyPr/>
        <a:lstStyle/>
        <a:p>
          <a:endParaRPr lang="en-US"/>
        </a:p>
      </dgm:t>
    </dgm:pt>
    <dgm:pt modelId="{C1175FBC-1077-482E-8129-832024BEB17D}">
      <dgm:prSet phldr="0"/>
      <dgm:spPr/>
      <dgm:t>
        <a:bodyPr/>
        <a:lstStyle/>
        <a:p>
          <a:r>
            <a:rPr lang="en-US">
              <a:latin typeface="Calibri"/>
              <a:cs typeface="Calibri"/>
            </a:rPr>
            <a:t>Created dictionary of lists created with the API calls.</a:t>
          </a:r>
        </a:p>
      </dgm:t>
    </dgm:pt>
    <dgm:pt modelId="{41927F1C-8100-4D76-B807-283F8B8AAD99}" type="parTrans" cxnId="{7D6A8471-D77C-45E7-B869-08673E83C86F}">
      <dgm:prSet/>
      <dgm:spPr/>
    </dgm:pt>
    <dgm:pt modelId="{B8D913C7-FAA4-4372-9CBC-686ED47AA659}" type="sibTrans" cxnId="{7D6A8471-D77C-45E7-B869-08673E83C86F}">
      <dgm:prSet/>
      <dgm:spPr/>
      <dgm:t>
        <a:bodyPr/>
        <a:lstStyle/>
        <a:p>
          <a:endParaRPr lang="en-US"/>
        </a:p>
      </dgm:t>
    </dgm:pt>
    <dgm:pt modelId="{BE4FAAE7-2710-4715-85EB-199A785A6FB0}">
      <dgm:prSet phldr="0"/>
      <dgm:spPr/>
      <dgm:t>
        <a:bodyPr/>
        <a:lstStyle/>
        <a:p>
          <a:r>
            <a:rPr lang="en-US">
              <a:latin typeface="Calibri"/>
              <a:cs typeface="Calibri"/>
            </a:rPr>
            <a:t>Created Pandas Dataframe.</a:t>
          </a:r>
        </a:p>
      </dgm:t>
    </dgm:pt>
    <dgm:pt modelId="{0DEF460D-19ED-410D-A30B-FB130DFCFAB5}" type="parTrans" cxnId="{3451934B-BABA-4127-816C-DB2D653DB945}">
      <dgm:prSet/>
      <dgm:spPr/>
    </dgm:pt>
    <dgm:pt modelId="{38B664F4-82EA-415F-8035-18A06C9C5754}" type="sibTrans" cxnId="{3451934B-BABA-4127-816C-DB2D653DB945}">
      <dgm:prSet/>
      <dgm:spPr/>
      <dgm:t>
        <a:bodyPr/>
        <a:lstStyle/>
        <a:p>
          <a:endParaRPr lang="en-US"/>
        </a:p>
      </dgm:t>
    </dgm:pt>
    <dgm:pt modelId="{AC7DAAD9-E8D5-4F00-B457-E1DA808D432D}" type="pres">
      <dgm:prSet presAssocID="{488E607F-0497-4BA9-9D75-8403AB6A46BF}" presName="diagram" presStyleCnt="0">
        <dgm:presLayoutVars>
          <dgm:dir/>
          <dgm:resizeHandles val="exact"/>
        </dgm:presLayoutVars>
      </dgm:prSet>
      <dgm:spPr/>
    </dgm:pt>
    <dgm:pt modelId="{0915449C-CA2D-4BE0-A28F-3DD499FF9578}" type="pres">
      <dgm:prSet presAssocID="{4D090C9F-363E-453B-94D0-8401EDD2B27C}" presName="node" presStyleLbl="node1" presStyleIdx="0" presStyleCnt="6">
        <dgm:presLayoutVars>
          <dgm:bulletEnabled val="1"/>
        </dgm:presLayoutVars>
      </dgm:prSet>
      <dgm:spPr/>
    </dgm:pt>
    <dgm:pt modelId="{5E129231-608E-40CF-8F80-09706C6DA01D}" type="pres">
      <dgm:prSet presAssocID="{CE5612AE-CAF4-4A1F-865F-68808E89FD4D}" presName="sibTrans" presStyleLbl="sibTrans2D1" presStyleIdx="0" presStyleCnt="5"/>
      <dgm:spPr/>
    </dgm:pt>
    <dgm:pt modelId="{4F8C36DB-5A44-4CC4-90B0-3CEA7E7508B6}" type="pres">
      <dgm:prSet presAssocID="{CE5612AE-CAF4-4A1F-865F-68808E89FD4D}" presName="connectorText" presStyleLbl="sibTrans2D1" presStyleIdx="0" presStyleCnt="5"/>
      <dgm:spPr/>
    </dgm:pt>
    <dgm:pt modelId="{F7125703-E685-4360-B4C0-E4D90343E8D5}" type="pres">
      <dgm:prSet presAssocID="{76F02A93-8678-4D53-8F5E-DF0D633C6C1A}" presName="node" presStyleLbl="node1" presStyleIdx="1" presStyleCnt="6">
        <dgm:presLayoutVars>
          <dgm:bulletEnabled val="1"/>
        </dgm:presLayoutVars>
      </dgm:prSet>
      <dgm:spPr/>
    </dgm:pt>
    <dgm:pt modelId="{5AE074A2-5F73-491D-B177-9EE0263FF7B0}" type="pres">
      <dgm:prSet presAssocID="{87D1A27A-7068-44DF-B9E4-C2881BF98999}" presName="sibTrans" presStyleLbl="sibTrans2D1" presStyleIdx="1" presStyleCnt="5"/>
      <dgm:spPr/>
    </dgm:pt>
    <dgm:pt modelId="{3AE584A0-E185-40B5-B996-B9FBE42BD682}" type="pres">
      <dgm:prSet presAssocID="{87D1A27A-7068-44DF-B9E4-C2881BF98999}" presName="connectorText" presStyleLbl="sibTrans2D1" presStyleIdx="1" presStyleCnt="5"/>
      <dgm:spPr/>
    </dgm:pt>
    <dgm:pt modelId="{B0160371-F1D4-40CA-9A0F-7609A31975F2}" type="pres">
      <dgm:prSet presAssocID="{9EB63E65-14F5-4461-B1F5-09A5428E3388}" presName="node" presStyleLbl="node1" presStyleIdx="2" presStyleCnt="6">
        <dgm:presLayoutVars>
          <dgm:bulletEnabled val="1"/>
        </dgm:presLayoutVars>
      </dgm:prSet>
      <dgm:spPr/>
    </dgm:pt>
    <dgm:pt modelId="{63FAA5E6-9EBF-4650-A329-B7C90FD5F47A}" type="pres">
      <dgm:prSet presAssocID="{A6472A8F-F288-489C-A114-463619C0A3AC}" presName="sibTrans" presStyleLbl="sibTrans2D1" presStyleIdx="2" presStyleCnt="5"/>
      <dgm:spPr/>
    </dgm:pt>
    <dgm:pt modelId="{5F11E6C8-0F73-420A-880E-54E65C51840D}" type="pres">
      <dgm:prSet presAssocID="{A6472A8F-F288-489C-A114-463619C0A3AC}" presName="connectorText" presStyleLbl="sibTrans2D1" presStyleIdx="2" presStyleCnt="5"/>
      <dgm:spPr/>
    </dgm:pt>
    <dgm:pt modelId="{3D59BDAD-EB8B-499B-B740-159D8446D60B}" type="pres">
      <dgm:prSet presAssocID="{A87E377E-71B7-41E1-B588-E3FC97C81E44}" presName="node" presStyleLbl="node1" presStyleIdx="3" presStyleCnt="6">
        <dgm:presLayoutVars>
          <dgm:bulletEnabled val="1"/>
        </dgm:presLayoutVars>
      </dgm:prSet>
      <dgm:spPr/>
    </dgm:pt>
    <dgm:pt modelId="{E5B53AAE-C147-44A4-954B-8405407F31A5}" type="pres">
      <dgm:prSet presAssocID="{7F728808-2458-45A1-A109-256DE751FDD7}" presName="sibTrans" presStyleLbl="sibTrans2D1" presStyleIdx="3" presStyleCnt="5"/>
      <dgm:spPr/>
    </dgm:pt>
    <dgm:pt modelId="{FE6315D3-F456-4BD2-AE8B-3FD49C917192}" type="pres">
      <dgm:prSet presAssocID="{7F728808-2458-45A1-A109-256DE751FDD7}" presName="connectorText" presStyleLbl="sibTrans2D1" presStyleIdx="3" presStyleCnt="5"/>
      <dgm:spPr/>
    </dgm:pt>
    <dgm:pt modelId="{A03E1066-F5D0-433C-B196-3945880DDC3A}" type="pres">
      <dgm:prSet presAssocID="{C1175FBC-1077-482E-8129-832024BEB17D}" presName="node" presStyleLbl="node1" presStyleIdx="4" presStyleCnt="6">
        <dgm:presLayoutVars>
          <dgm:bulletEnabled val="1"/>
        </dgm:presLayoutVars>
      </dgm:prSet>
      <dgm:spPr/>
    </dgm:pt>
    <dgm:pt modelId="{3AB2DC8D-DBC8-4D67-98C1-62322DA96F82}" type="pres">
      <dgm:prSet presAssocID="{B8D913C7-FAA4-4372-9CBC-686ED47AA659}" presName="sibTrans" presStyleLbl="sibTrans2D1" presStyleIdx="4" presStyleCnt="5"/>
      <dgm:spPr/>
    </dgm:pt>
    <dgm:pt modelId="{80F79E84-564F-45F0-A46A-883C44FB18DD}" type="pres">
      <dgm:prSet presAssocID="{B8D913C7-FAA4-4372-9CBC-686ED47AA659}" presName="connectorText" presStyleLbl="sibTrans2D1" presStyleIdx="4" presStyleCnt="5"/>
      <dgm:spPr/>
    </dgm:pt>
    <dgm:pt modelId="{5DE90295-615D-49E8-B351-8B0445A52C19}" type="pres">
      <dgm:prSet presAssocID="{BE4FAAE7-2710-4715-85EB-199A785A6FB0}" presName="node" presStyleLbl="node1" presStyleIdx="5" presStyleCnt="6">
        <dgm:presLayoutVars>
          <dgm:bulletEnabled val="1"/>
        </dgm:presLayoutVars>
      </dgm:prSet>
      <dgm:spPr/>
    </dgm:pt>
  </dgm:ptLst>
  <dgm:cxnLst>
    <dgm:cxn modelId="{2E498007-69E8-444D-842C-B30BDE17DC06}" type="presOf" srcId="{76F02A93-8678-4D53-8F5E-DF0D633C6C1A}" destId="{F7125703-E685-4360-B4C0-E4D90343E8D5}" srcOrd="0" destOrd="0" presId="urn:microsoft.com/office/officeart/2005/8/layout/process5"/>
    <dgm:cxn modelId="{51DE2412-508B-494C-BF75-DE026BADF3A9}" type="presOf" srcId="{488E607F-0497-4BA9-9D75-8403AB6A46BF}" destId="{AC7DAAD9-E8D5-4F00-B457-E1DA808D432D}" srcOrd="0" destOrd="0" presId="urn:microsoft.com/office/officeart/2005/8/layout/process5"/>
    <dgm:cxn modelId="{6D4F0C35-4B01-4F52-9E56-2503B780B974}" type="presOf" srcId="{A6472A8F-F288-489C-A114-463619C0A3AC}" destId="{5F11E6C8-0F73-420A-880E-54E65C51840D}" srcOrd="1" destOrd="0" presId="urn:microsoft.com/office/officeart/2005/8/layout/process5"/>
    <dgm:cxn modelId="{3FA7095E-2874-4D9D-BA3B-11038C2A610C}" type="presOf" srcId="{C1175FBC-1077-482E-8129-832024BEB17D}" destId="{A03E1066-F5D0-433C-B196-3945880DDC3A}" srcOrd="0" destOrd="0" presId="urn:microsoft.com/office/officeart/2005/8/layout/process5"/>
    <dgm:cxn modelId="{3451934B-BABA-4127-816C-DB2D653DB945}" srcId="{488E607F-0497-4BA9-9D75-8403AB6A46BF}" destId="{BE4FAAE7-2710-4715-85EB-199A785A6FB0}" srcOrd="5" destOrd="0" parTransId="{0DEF460D-19ED-410D-A30B-FB130DFCFAB5}" sibTransId="{38B664F4-82EA-415F-8035-18A06C9C5754}"/>
    <dgm:cxn modelId="{1FF3BC70-E5D0-42BE-B6B5-1A3C4639F6D6}" type="presOf" srcId="{B8D913C7-FAA4-4372-9CBC-686ED47AA659}" destId="{80F79E84-564F-45F0-A46A-883C44FB18DD}" srcOrd="1" destOrd="0" presId="urn:microsoft.com/office/officeart/2005/8/layout/process5"/>
    <dgm:cxn modelId="{7D6A8471-D77C-45E7-B869-08673E83C86F}" srcId="{488E607F-0497-4BA9-9D75-8403AB6A46BF}" destId="{C1175FBC-1077-482E-8129-832024BEB17D}" srcOrd="4" destOrd="0" parTransId="{41927F1C-8100-4D76-B807-283F8B8AAD99}" sibTransId="{B8D913C7-FAA4-4372-9CBC-686ED47AA659}"/>
    <dgm:cxn modelId="{82F35273-2822-4A72-8185-F0FABFFBFE7B}" srcId="{488E607F-0497-4BA9-9D75-8403AB6A46BF}" destId="{4D090C9F-363E-453B-94D0-8401EDD2B27C}" srcOrd="0" destOrd="0" parTransId="{8B354205-FA59-46FB-A4A1-B4F1FFD19397}" sibTransId="{CE5612AE-CAF4-4A1F-865F-68808E89FD4D}"/>
    <dgm:cxn modelId="{0BDC397D-C3F2-464F-B8A3-58274DF60099}" type="presOf" srcId="{CE5612AE-CAF4-4A1F-865F-68808E89FD4D}" destId="{5E129231-608E-40CF-8F80-09706C6DA01D}" srcOrd="0" destOrd="0" presId="urn:microsoft.com/office/officeart/2005/8/layout/process5"/>
    <dgm:cxn modelId="{6E4CB381-333D-4398-91BF-9089D79E1E46}" srcId="{488E607F-0497-4BA9-9D75-8403AB6A46BF}" destId="{A87E377E-71B7-41E1-B588-E3FC97C81E44}" srcOrd="3" destOrd="0" parTransId="{8DD9C1D5-65D5-442C-B1E2-9E5FF5F035DB}" sibTransId="{7F728808-2458-45A1-A109-256DE751FDD7}"/>
    <dgm:cxn modelId="{F0F18083-5B16-411D-8E73-E830C168E22A}" type="presOf" srcId="{87D1A27A-7068-44DF-B9E4-C2881BF98999}" destId="{3AE584A0-E185-40B5-B996-B9FBE42BD682}" srcOrd="1" destOrd="0" presId="urn:microsoft.com/office/officeart/2005/8/layout/process5"/>
    <dgm:cxn modelId="{50691297-1E65-4201-8260-B6B887B8FCDD}" type="presOf" srcId="{4D090C9F-363E-453B-94D0-8401EDD2B27C}" destId="{0915449C-CA2D-4BE0-A28F-3DD499FF9578}" srcOrd="0" destOrd="0" presId="urn:microsoft.com/office/officeart/2005/8/layout/process5"/>
    <dgm:cxn modelId="{1E13A79B-0F65-4D29-8CB2-6F422014EB7A}" type="presOf" srcId="{A6472A8F-F288-489C-A114-463619C0A3AC}" destId="{63FAA5E6-9EBF-4650-A329-B7C90FD5F47A}" srcOrd="0" destOrd="0" presId="urn:microsoft.com/office/officeart/2005/8/layout/process5"/>
    <dgm:cxn modelId="{EE5268A9-50BE-4D54-985F-2485BF0A9946}" type="presOf" srcId="{CE5612AE-CAF4-4A1F-865F-68808E89FD4D}" destId="{4F8C36DB-5A44-4CC4-90B0-3CEA7E7508B6}" srcOrd="1" destOrd="0" presId="urn:microsoft.com/office/officeart/2005/8/layout/process5"/>
    <dgm:cxn modelId="{3B4304C4-828A-4A05-B671-18B4A47E6B48}" type="presOf" srcId="{9EB63E65-14F5-4461-B1F5-09A5428E3388}" destId="{B0160371-F1D4-40CA-9A0F-7609A31975F2}" srcOrd="0" destOrd="0" presId="urn:microsoft.com/office/officeart/2005/8/layout/process5"/>
    <dgm:cxn modelId="{EC2765CC-9F75-4601-8C90-AF0C4579DB14}" type="presOf" srcId="{B8D913C7-FAA4-4372-9CBC-686ED47AA659}" destId="{3AB2DC8D-DBC8-4D67-98C1-62322DA96F82}" srcOrd="0" destOrd="0" presId="urn:microsoft.com/office/officeart/2005/8/layout/process5"/>
    <dgm:cxn modelId="{83C1AFCD-2C46-4662-9477-8499425C3844}" type="presOf" srcId="{BE4FAAE7-2710-4715-85EB-199A785A6FB0}" destId="{5DE90295-615D-49E8-B351-8B0445A52C19}" srcOrd="0" destOrd="0" presId="urn:microsoft.com/office/officeart/2005/8/layout/process5"/>
    <dgm:cxn modelId="{8AF03EE2-4C92-483E-BC21-77A5C529C22E}" type="presOf" srcId="{7F728808-2458-45A1-A109-256DE751FDD7}" destId="{E5B53AAE-C147-44A4-954B-8405407F31A5}" srcOrd="0" destOrd="0" presId="urn:microsoft.com/office/officeart/2005/8/layout/process5"/>
    <dgm:cxn modelId="{A3EDF7EC-039A-4CFC-9141-5F2434210EF6}" srcId="{488E607F-0497-4BA9-9D75-8403AB6A46BF}" destId="{76F02A93-8678-4D53-8F5E-DF0D633C6C1A}" srcOrd="1" destOrd="0" parTransId="{29DE88FC-F14D-4453-A545-7B9003ACE821}" sibTransId="{87D1A27A-7068-44DF-B9E4-C2881BF98999}"/>
    <dgm:cxn modelId="{ADD437F2-AB86-433A-B3A4-64B74A0AE437}" type="presOf" srcId="{87D1A27A-7068-44DF-B9E4-C2881BF98999}" destId="{5AE074A2-5F73-491D-B177-9EE0263FF7B0}" srcOrd="0" destOrd="0" presId="urn:microsoft.com/office/officeart/2005/8/layout/process5"/>
    <dgm:cxn modelId="{20F600FD-0859-47B6-B972-C6B4D44282B1}" type="presOf" srcId="{A87E377E-71B7-41E1-B588-E3FC97C81E44}" destId="{3D59BDAD-EB8B-499B-B740-159D8446D60B}" srcOrd="0" destOrd="0" presId="urn:microsoft.com/office/officeart/2005/8/layout/process5"/>
    <dgm:cxn modelId="{981EE2FE-F3AF-48BC-87EC-8DEE9437B325}" type="presOf" srcId="{7F728808-2458-45A1-A109-256DE751FDD7}" destId="{FE6315D3-F456-4BD2-AE8B-3FD49C917192}" srcOrd="1" destOrd="0" presId="urn:microsoft.com/office/officeart/2005/8/layout/process5"/>
    <dgm:cxn modelId="{CEEF2FFF-D45A-4757-888A-BD1E0A3A7EBB}" srcId="{488E607F-0497-4BA9-9D75-8403AB6A46BF}" destId="{9EB63E65-14F5-4461-B1F5-09A5428E3388}" srcOrd="2" destOrd="0" parTransId="{D43702B7-9772-426D-BDCD-AC8DA1CC194A}" sibTransId="{A6472A8F-F288-489C-A114-463619C0A3AC}"/>
    <dgm:cxn modelId="{EE355139-90E0-4451-9119-FC4BC7A05F70}" type="presParOf" srcId="{AC7DAAD9-E8D5-4F00-B457-E1DA808D432D}" destId="{0915449C-CA2D-4BE0-A28F-3DD499FF9578}" srcOrd="0" destOrd="0" presId="urn:microsoft.com/office/officeart/2005/8/layout/process5"/>
    <dgm:cxn modelId="{8FE77CBE-4A43-45DF-B0E8-44AB6757BBE4}" type="presParOf" srcId="{AC7DAAD9-E8D5-4F00-B457-E1DA808D432D}" destId="{5E129231-608E-40CF-8F80-09706C6DA01D}" srcOrd="1" destOrd="0" presId="urn:microsoft.com/office/officeart/2005/8/layout/process5"/>
    <dgm:cxn modelId="{0EEADAE3-85B5-4854-9DA5-6FB60F827833}" type="presParOf" srcId="{5E129231-608E-40CF-8F80-09706C6DA01D}" destId="{4F8C36DB-5A44-4CC4-90B0-3CEA7E7508B6}" srcOrd="0" destOrd="0" presId="urn:microsoft.com/office/officeart/2005/8/layout/process5"/>
    <dgm:cxn modelId="{1CFE64B7-66E6-4193-BA30-2C24DAA57528}" type="presParOf" srcId="{AC7DAAD9-E8D5-4F00-B457-E1DA808D432D}" destId="{F7125703-E685-4360-B4C0-E4D90343E8D5}" srcOrd="2" destOrd="0" presId="urn:microsoft.com/office/officeart/2005/8/layout/process5"/>
    <dgm:cxn modelId="{5771D13E-1522-493A-8035-48377FA1A0F8}" type="presParOf" srcId="{AC7DAAD9-E8D5-4F00-B457-E1DA808D432D}" destId="{5AE074A2-5F73-491D-B177-9EE0263FF7B0}" srcOrd="3" destOrd="0" presId="urn:microsoft.com/office/officeart/2005/8/layout/process5"/>
    <dgm:cxn modelId="{7A76AFBE-D4D7-417D-BA1B-04F36DC38DC0}" type="presParOf" srcId="{5AE074A2-5F73-491D-B177-9EE0263FF7B0}" destId="{3AE584A0-E185-40B5-B996-B9FBE42BD682}" srcOrd="0" destOrd="0" presId="urn:microsoft.com/office/officeart/2005/8/layout/process5"/>
    <dgm:cxn modelId="{F312FAB8-6288-4907-A3D9-57E58CBC94BC}" type="presParOf" srcId="{AC7DAAD9-E8D5-4F00-B457-E1DA808D432D}" destId="{B0160371-F1D4-40CA-9A0F-7609A31975F2}" srcOrd="4" destOrd="0" presId="urn:microsoft.com/office/officeart/2005/8/layout/process5"/>
    <dgm:cxn modelId="{FFBDB6C9-44C1-4434-8E3C-DAC1EC44C0F9}" type="presParOf" srcId="{AC7DAAD9-E8D5-4F00-B457-E1DA808D432D}" destId="{63FAA5E6-9EBF-4650-A329-B7C90FD5F47A}" srcOrd="5" destOrd="0" presId="urn:microsoft.com/office/officeart/2005/8/layout/process5"/>
    <dgm:cxn modelId="{CD9272E2-F6A4-4784-A99E-28B65B67C8EB}" type="presParOf" srcId="{63FAA5E6-9EBF-4650-A329-B7C90FD5F47A}" destId="{5F11E6C8-0F73-420A-880E-54E65C51840D}" srcOrd="0" destOrd="0" presId="urn:microsoft.com/office/officeart/2005/8/layout/process5"/>
    <dgm:cxn modelId="{9BF68ABD-7D7C-40E6-A1C0-137B22C24F55}" type="presParOf" srcId="{AC7DAAD9-E8D5-4F00-B457-E1DA808D432D}" destId="{3D59BDAD-EB8B-499B-B740-159D8446D60B}" srcOrd="6" destOrd="0" presId="urn:microsoft.com/office/officeart/2005/8/layout/process5"/>
    <dgm:cxn modelId="{2C1CD969-D8D8-4EFD-B0AF-95F62DCCE846}" type="presParOf" srcId="{AC7DAAD9-E8D5-4F00-B457-E1DA808D432D}" destId="{E5B53AAE-C147-44A4-954B-8405407F31A5}" srcOrd="7" destOrd="0" presId="urn:microsoft.com/office/officeart/2005/8/layout/process5"/>
    <dgm:cxn modelId="{F028AA2D-3313-4749-B3B6-2B15D1C3E2E8}" type="presParOf" srcId="{E5B53AAE-C147-44A4-954B-8405407F31A5}" destId="{FE6315D3-F456-4BD2-AE8B-3FD49C917192}" srcOrd="0" destOrd="0" presId="urn:microsoft.com/office/officeart/2005/8/layout/process5"/>
    <dgm:cxn modelId="{9E2C1F88-79DE-4B0E-B4D1-1372584984ED}" type="presParOf" srcId="{AC7DAAD9-E8D5-4F00-B457-E1DA808D432D}" destId="{A03E1066-F5D0-433C-B196-3945880DDC3A}" srcOrd="8" destOrd="0" presId="urn:microsoft.com/office/officeart/2005/8/layout/process5"/>
    <dgm:cxn modelId="{18D418D1-AE0A-4776-B61B-2AD1BE2DE6C8}" type="presParOf" srcId="{AC7DAAD9-E8D5-4F00-B457-E1DA808D432D}" destId="{3AB2DC8D-DBC8-4D67-98C1-62322DA96F82}" srcOrd="9" destOrd="0" presId="urn:microsoft.com/office/officeart/2005/8/layout/process5"/>
    <dgm:cxn modelId="{D5EE0307-7370-40D8-895C-FD0EB7CA044A}" type="presParOf" srcId="{3AB2DC8D-DBC8-4D67-98C1-62322DA96F82}" destId="{80F79E84-564F-45F0-A46A-883C44FB18DD}" srcOrd="0" destOrd="0" presId="urn:microsoft.com/office/officeart/2005/8/layout/process5"/>
    <dgm:cxn modelId="{A91A091E-D569-4090-9086-9FA369F9C72E}" type="presParOf" srcId="{AC7DAAD9-E8D5-4F00-B457-E1DA808D432D}" destId="{5DE90295-615D-49E8-B351-8B0445A52C19}"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8BF8B2-3773-4BDD-9EE3-3837DC0A432E}" type="doc">
      <dgm:prSet loTypeId="urn:microsoft.com/office/officeart/2005/8/layout/process5" loCatId="process" qsTypeId="urn:microsoft.com/office/officeart/2005/8/quickstyle/simple1" qsCatId="simple" csTypeId="urn:microsoft.com/office/officeart/2005/8/colors/accent2_2" csCatId="accent2" phldr="1"/>
      <dgm:spPr/>
      <dgm:t>
        <a:bodyPr/>
        <a:lstStyle/>
        <a:p>
          <a:endParaRPr lang="en-US"/>
        </a:p>
      </dgm:t>
    </dgm:pt>
    <dgm:pt modelId="{45AE9D61-809C-4A7A-A93D-F14A13F5B957}">
      <dgm:prSet phldr="0"/>
      <dgm:spPr/>
      <dgm:t>
        <a:bodyPr/>
        <a:lstStyle/>
        <a:p>
          <a:pPr rtl="0"/>
          <a:r>
            <a:rPr lang="en-US">
              <a:latin typeface="Arial"/>
              <a:cs typeface="Arial"/>
            </a:rPr>
            <a:t>Imported required libraries: pandas and NumPy</a:t>
          </a:r>
        </a:p>
      </dgm:t>
    </dgm:pt>
    <dgm:pt modelId="{9EF3B044-3294-4DA5-814E-4E7ECFE15BFC}" type="parTrans" cxnId="{F1A0AD1B-1873-481F-AA24-58048CBDDE34}">
      <dgm:prSet/>
      <dgm:spPr/>
    </dgm:pt>
    <dgm:pt modelId="{DA9160CD-4BED-472E-9419-4879BA890916}" type="sibTrans" cxnId="{F1A0AD1B-1873-481F-AA24-58048CBDDE34}">
      <dgm:prSet/>
      <dgm:spPr/>
      <dgm:t>
        <a:bodyPr/>
        <a:lstStyle/>
        <a:p>
          <a:endParaRPr lang="en-US"/>
        </a:p>
      </dgm:t>
    </dgm:pt>
    <dgm:pt modelId="{C3D68D54-8275-4C45-81FF-3DA691F498FA}">
      <dgm:prSet phldr="0"/>
      <dgm:spPr/>
      <dgm:t>
        <a:bodyPr/>
        <a:lstStyle/>
        <a:p>
          <a:r>
            <a:rPr lang="en-US">
              <a:latin typeface="Arial"/>
              <a:cs typeface="Arial"/>
            </a:rPr>
            <a:t>In order to get started wrangling data, the data was analyzed to check for percentages of missing values, which was quite high for the "</a:t>
          </a:r>
          <a:r>
            <a:rPr lang="en-US" err="1">
              <a:latin typeface="Arial"/>
              <a:cs typeface="Arial"/>
            </a:rPr>
            <a:t>LandingPad</a:t>
          </a:r>
          <a:r>
            <a:rPr lang="en-US">
              <a:latin typeface="Arial"/>
              <a:cs typeface="Arial"/>
            </a:rPr>
            <a:t>" column.</a:t>
          </a:r>
        </a:p>
      </dgm:t>
    </dgm:pt>
    <dgm:pt modelId="{F2E706BC-7DF7-4273-B8EB-622854EEF0A2}" type="parTrans" cxnId="{F030E889-F530-4741-8BC0-E240E83AC7D1}">
      <dgm:prSet/>
      <dgm:spPr/>
    </dgm:pt>
    <dgm:pt modelId="{895E9AAC-8EC9-4270-BE4C-C4132ABBC086}" type="sibTrans" cxnId="{F030E889-F530-4741-8BC0-E240E83AC7D1}">
      <dgm:prSet/>
      <dgm:spPr/>
      <dgm:t>
        <a:bodyPr/>
        <a:lstStyle/>
        <a:p>
          <a:endParaRPr lang="en-US"/>
        </a:p>
      </dgm:t>
    </dgm:pt>
    <dgm:pt modelId="{2DCB7236-579F-4FDE-9F0F-B33845F7F137}">
      <dgm:prSet phldr="0"/>
      <dgm:spPr/>
      <dgm:t>
        <a:bodyPr/>
        <a:lstStyle/>
        <a:p>
          <a:r>
            <a:rPr lang="en-US">
              <a:latin typeface="Arial"/>
              <a:cs typeface="Arial"/>
            </a:rPr>
            <a:t>Data Types were checked with </a:t>
          </a:r>
          <a:r>
            <a:rPr lang="en-US" err="1">
              <a:latin typeface="Calibri"/>
              <a:cs typeface="Calibri"/>
            </a:rPr>
            <a:t>df.dtypes</a:t>
          </a:r>
          <a:endParaRPr lang="en-US">
            <a:latin typeface="Calibri"/>
            <a:cs typeface="Calibri"/>
          </a:endParaRPr>
        </a:p>
      </dgm:t>
    </dgm:pt>
    <dgm:pt modelId="{ED1F3811-8D57-4969-A787-5EF39D09E621}" type="parTrans" cxnId="{671CBA43-3265-4791-93BC-88A9C5CA904D}">
      <dgm:prSet/>
      <dgm:spPr/>
    </dgm:pt>
    <dgm:pt modelId="{C6DBA892-3B29-4598-AD9A-EC809311090D}" type="sibTrans" cxnId="{671CBA43-3265-4791-93BC-88A9C5CA904D}">
      <dgm:prSet/>
      <dgm:spPr/>
      <dgm:t>
        <a:bodyPr/>
        <a:lstStyle/>
        <a:p>
          <a:endParaRPr lang="en-US"/>
        </a:p>
      </dgm:t>
    </dgm:pt>
    <dgm:pt modelId="{079CB042-C02B-47D6-B068-34461B041D35}">
      <dgm:prSet phldr="0"/>
      <dgm:spPr/>
      <dgm:t>
        <a:bodyPr/>
        <a:lstStyle/>
        <a:p>
          <a:r>
            <a:rPr lang="en-US">
              <a:latin typeface="Arial"/>
              <a:cs typeface="Arial"/>
            </a:rPr>
            <a:t>The number of launches per site, per Orbit Type, and per landing outcome were all calculated using the </a:t>
          </a:r>
          <a:r>
            <a:rPr lang="en-US" err="1">
              <a:latin typeface="Arial"/>
              <a:cs typeface="Arial"/>
            </a:rPr>
            <a:t>value_counts</a:t>
          </a:r>
          <a:r>
            <a:rPr lang="en-US">
              <a:latin typeface="Arial"/>
              <a:cs typeface="Arial"/>
            </a:rPr>
            <a:t>() method.</a:t>
          </a:r>
        </a:p>
      </dgm:t>
    </dgm:pt>
    <dgm:pt modelId="{93F5085E-5B46-4E4A-BF87-F8DB1145BC3C}" type="parTrans" cxnId="{99F6CCB6-EB17-4552-9CAD-11C7584CFD2E}">
      <dgm:prSet/>
      <dgm:spPr/>
    </dgm:pt>
    <dgm:pt modelId="{8D5FCE20-BAE3-4B76-B9F7-5DCEEF28E5D7}" type="sibTrans" cxnId="{99F6CCB6-EB17-4552-9CAD-11C7584CFD2E}">
      <dgm:prSet/>
      <dgm:spPr/>
      <dgm:t>
        <a:bodyPr/>
        <a:lstStyle/>
        <a:p>
          <a:endParaRPr lang="en-US"/>
        </a:p>
      </dgm:t>
    </dgm:pt>
    <dgm:pt modelId="{F133ED8A-5D95-4887-B633-D172336F93BA}">
      <dgm:prSet phldr="0"/>
      <dgm:spPr/>
      <dgm:t>
        <a:bodyPr/>
        <a:lstStyle/>
        <a:p>
          <a:r>
            <a:rPr lang="en-US">
              <a:latin typeface="Arial"/>
              <a:cs typeface="Arial"/>
            </a:rPr>
            <a:t>Looped through the data to create a list of unique key : value pairs. This helped show where the types of missions and their successes or failures could be found</a:t>
          </a:r>
        </a:p>
      </dgm:t>
    </dgm:pt>
    <dgm:pt modelId="{EE754449-EA25-4C01-B030-B789CA584E40}" type="parTrans" cxnId="{0B88CFFF-8E81-45EC-88C6-C278C5B1A76C}">
      <dgm:prSet/>
      <dgm:spPr/>
    </dgm:pt>
    <dgm:pt modelId="{E7E0C586-5C30-4E86-BA05-176C3F376AC0}" type="sibTrans" cxnId="{0B88CFFF-8E81-45EC-88C6-C278C5B1A76C}">
      <dgm:prSet/>
      <dgm:spPr/>
      <dgm:t>
        <a:bodyPr/>
        <a:lstStyle/>
        <a:p>
          <a:endParaRPr lang="en-US"/>
        </a:p>
      </dgm:t>
    </dgm:pt>
    <dgm:pt modelId="{EAF3F4BA-E24D-499F-86E7-977DF7E3E6D0}">
      <dgm:prSet phldr="0"/>
      <dgm:spPr/>
      <dgm:t>
        <a:bodyPr/>
        <a:lstStyle/>
        <a:p>
          <a:r>
            <a:rPr lang="en-US">
              <a:latin typeface="Arial"/>
              <a:cs typeface="Arial"/>
            </a:rPr>
            <a:t>Created an outcomes list for where the stage did not land successfully.</a:t>
          </a:r>
        </a:p>
      </dgm:t>
    </dgm:pt>
    <dgm:pt modelId="{9B7F47C0-9B0C-4617-B63D-7DFD82A47EA8}" type="parTrans" cxnId="{B8838585-3125-47BC-AEF1-BB6E83B585D9}">
      <dgm:prSet/>
      <dgm:spPr/>
    </dgm:pt>
    <dgm:pt modelId="{400E0F8A-2849-482D-8380-E968CA2A413C}" type="sibTrans" cxnId="{B8838585-3125-47BC-AEF1-BB6E83B585D9}">
      <dgm:prSet/>
      <dgm:spPr/>
      <dgm:t>
        <a:bodyPr/>
        <a:lstStyle/>
        <a:p>
          <a:endParaRPr lang="en-US"/>
        </a:p>
      </dgm:t>
    </dgm:pt>
    <dgm:pt modelId="{6758AE7F-9C44-4918-BDD7-2604BC28D12E}">
      <dgm:prSet phldr="0"/>
      <dgm:spPr/>
      <dgm:t>
        <a:bodyPr/>
        <a:lstStyle/>
        <a:p>
          <a:r>
            <a:rPr lang="en-US">
              <a:latin typeface="Arial"/>
              <a:cs typeface="Arial"/>
            </a:rPr>
            <a:t>The success rate overall was checked by using the .mean() me</a:t>
          </a:r>
          <a:endParaRPr lang="en-US"/>
        </a:p>
      </dgm:t>
    </dgm:pt>
    <dgm:pt modelId="{6AE90614-CFC0-4399-8A68-35E52706F1C1}" type="parTrans" cxnId="{AFA5716C-DF5E-41FF-9BE0-98D679201F45}">
      <dgm:prSet/>
      <dgm:spPr/>
    </dgm:pt>
    <dgm:pt modelId="{73361E41-6848-43E8-8197-7992705C17EB}" type="sibTrans" cxnId="{AFA5716C-DF5E-41FF-9BE0-98D679201F45}">
      <dgm:prSet/>
      <dgm:spPr/>
    </dgm:pt>
    <dgm:pt modelId="{FA89771B-6815-4528-94CC-746307459236}">
      <dgm:prSet phldr="0"/>
      <dgm:spPr/>
      <dgm:t>
        <a:bodyPr/>
        <a:lstStyle/>
        <a:p>
          <a:pPr rtl="0"/>
          <a:r>
            <a:rPr lang="en-US">
              <a:latin typeface="Arial"/>
              <a:cs typeface="Arial"/>
            </a:rPr>
            <a:t>A Landing Class column was added by creation from the Outcome column.</a:t>
          </a:r>
        </a:p>
      </dgm:t>
    </dgm:pt>
    <dgm:pt modelId="{9D267462-3AC4-4260-BFEC-0DFED62868F0}" type="parTrans" cxnId="{DFAA14BF-045F-409C-805D-C1D1BB60D5EF}">
      <dgm:prSet/>
      <dgm:spPr/>
    </dgm:pt>
    <dgm:pt modelId="{1281BDF5-B87A-4C4F-BEF1-3EFF7A49E819}" type="sibTrans" cxnId="{DFAA14BF-045F-409C-805D-C1D1BB60D5EF}">
      <dgm:prSet/>
      <dgm:spPr/>
      <dgm:t>
        <a:bodyPr/>
        <a:lstStyle/>
        <a:p>
          <a:endParaRPr lang="en-US"/>
        </a:p>
      </dgm:t>
    </dgm:pt>
    <dgm:pt modelId="{6711ED6E-E410-4718-B2F7-865830639776}" type="pres">
      <dgm:prSet presAssocID="{4C8BF8B2-3773-4BDD-9EE3-3837DC0A432E}" presName="diagram" presStyleCnt="0">
        <dgm:presLayoutVars>
          <dgm:dir/>
          <dgm:resizeHandles val="exact"/>
        </dgm:presLayoutVars>
      </dgm:prSet>
      <dgm:spPr/>
    </dgm:pt>
    <dgm:pt modelId="{E67A75E6-C433-4FDF-A419-B55BE79761B2}" type="pres">
      <dgm:prSet presAssocID="{45AE9D61-809C-4A7A-A93D-F14A13F5B957}" presName="node" presStyleLbl="node1" presStyleIdx="0" presStyleCnt="8">
        <dgm:presLayoutVars>
          <dgm:bulletEnabled val="1"/>
        </dgm:presLayoutVars>
      </dgm:prSet>
      <dgm:spPr/>
    </dgm:pt>
    <dgm:pt modelId="{7CB94C5D-374A-491E-B53F-FBB3CFF11E33}" type="pres">
      <dgm:prSet presAssocID="{DA9160CD-4BED-472E-9419-4879BA890916}" presName="sibTrans" presStyleLbl="sibTrans2D1" presStyleIdx="0" presStyleCnt="7"/>
      <dgm:spPr/>
    </dgm:pt>
    <dgm:pt modelId="{2026A13C-0B26-4A69-A11B-2AC7E6C93166}" type="pres">
      <dgm:prSet presAssocID="{DA9160CD-4BED-472E-9419-4879BA890916}" presName="connectorText" presStyleLbl="sibTrans2D1" presStyleIdx="0" presStyleCnt="7"/>
      <dgm:spPr/>
    </dgm:pt>
    <dgm:pt modelId="{1CCFC069-F6A0-45A5-B69F-1CF43EC7ED90}" type="pres">
      <dgm:prSet presAssocID="{C3D68D54-8275-4C45-81FF-3DA691F498FA}" presName="node" presStyleLbl="node1" presStyleIdx="1" presStyleCnt="8">
        <dgm:presLayoutVars>
          <dgm:bulletEnabled val="1"/>
        </dgm:presLayoutVars>
      </dgm:prSet>
      <dgm:spPr/>
    </dgm:pt>
    <dgm:pt modelId="{E15FF77A-2CFD-4B89-9523-36ACDF610AE2}" type="pres">
      <dgm:prSet presAssocID="{895E9AAC-8EC9-4270-BE4C-C4132ABBC086}" presName="sibTrans" presStyleLbl="sibTrans2D1" presStyleIdx="1" presStyleCnt="7"/>
      <dgm:spPr/>
    </dgm:pt>
    <dgm:pt modelId="{111A7843-A2B9-4FC8-AA17-1A5A7C08333B}" type="pres">
      <dgm:prSet presAssocID="{895E9AAC-8EC9-4270-BE4C-C4132ABBC086}" presName="connectorText" presStyleLbl="sibTrans2D1" presStyleIdx="1" presStyleCnt="7"/>
      <dgm:spPr/>
    </dgm:pt>
    <dgm:pt modelId="{E399EC76-6E80-4103-B199-12501DCF63AC}" type="pres">
      <dgm:prSet presAssocID="{2DCB7236-579F-4FDE-9F0F-B33845F7F137}" presName="node" presStyleLbl="node1" presStyleIdx="2" presStyleCnt="8">
        <dgm:presLayoutVars>
          <dgm:bulletEnabled val="1"/>
        </dgm:presLayoutVars>
      </dgm:prSet>
      <dgm:spPr/>
    </dgm:pt>
    <dgm:pt modelId="{8D4B9879-5E2F-46F3-84D3-B991D3203FB1}" type="pres">
      <dgm:prSet presAssocID="{C6DBA892-3B29-4598-AD9A-EC809311090D}" presName="sibTrans" presStyleLbl="sibTrans2D1" presStyleIdx="2" presStyleCnt="7"/>
      <dgm:spPr/>
    </dgm:pt>
    <dgm:pt modelId="{723050E2-0138-468B-86EC-78A73132C320}" type="pres">
      <dgm:prSet presAssocID="{C6DBA892-3B29-4598-AD9A-EC809311090D}" presName="connectorText" presStyleLbl="sibTrans2D1" presStyleIdx="2" presStyleCnt="7"/>
      <dgm:spPr/>
    </dgm:pt>
    <dgm:pt modelId="{DF4205A3-3483-4A01-9BD1-7F600A812230}" type="pres">
      <dgm:prSet presAssocID="{079CB042-C02B-47D6-B068-34461B041D35}" presName="node" presStyleLbl="node1" presStyleIdx="3" presStyleCnt="8">
        <dgm:presLayoutVars>
          <dgm:bulletEnabled val="1"/>
        </dgm:presLayoutVars>
      </dgm:prSet>
      <dgm:spPr/>
    </dgm:pt>
    <dgm:pt modelId="{F694CAF7-0D07-4562-8085-E854B5F8BF61}" type="pres">
      <dgm:prSet presAssocID="{8D5FCE20-BAE3-4B76-B9F7-5DCEEF28E5D7}" presName="sibTrans" presStyleLbl="sibTrans2D1" presStyleIdx="3" presStyleCnt="7"/>
      <dgm:spPr/>
    </dgm:pt>
    <dgm:pt modelId="{3044C438-2A94-414C-914D-DC8C6F8DB630}" type="pres">
      <dgm:prSet presAssocID="{8D5FCE20-BAE3-4B76-B9F7-5DCEEF28E5D7}" presName="connectorText" presStyleLbl="sibTrans2D1" presStyleIdx="3" presStyleCnt="7"/>
      <dgm:spPr/>
    </dgm:pt>
    <dgm:pt modelId="{B82DCFC9-D4FD-424D-A984-76FDF5FA5D19}" type="pres">
      <dgm:prSet presAssocID="{F133ED8A-5D95-4887-B633-D172336F93BA}" presName="node" presStyleLbl="node1" presStyleIdx="4" presStyleCnt="8">
        <dgm:presLayoutVars>
          <dgm:bulletEnabled val="1"/>
        </dgm:presLayoutVars>
      </dgm:prSet>
      <dgm:spPr/>
    </dgm:pt>
    <dgm:pt modelId="{F1F8403D-E822-40B0-B2B6-CB56481F3FBC}" type="pres">
      <dgm:prSet presAssocID="{E7E0C586-5C30-4E86-BA05-176C3F376AC0}" presName="sibTrans" presStyleLbl="sibTrans2D1" presStyleIdx="4" presStyleCnt="7"/>
      <dgm:spPr/>
    </dgm:pt>
    <dgm:pt modelId="{C7B3F1B2-0BD8-458A-87AE-DB3AE131A18F}" type="pres">
      <dgm:prSet presAssocID="{E7E0C586-5C30-4E86-BA05-176C3F376AC0}" presName="connectorText" presStyleLbl="sibTrans2D1" presStyleIdx="4" presStyleCnt="7"/>
      <dgm:spPr/>
    </dgm:pt>
    <dgm:pt modelId="{992204A4-C6B3-4553-A774-9C5FC775B43C}" type="pres">
      <dgm:prSet presAssocID="{EAF3F4BA-E24D-499F-86E7-977DF7E3E6D0}" presName="node" presStyleLbl="node1" presStyleIdx="5" presStyleCnt="8">
        <dgm:presLayoutVars>
          <dgm:bulletEnabled val="1"/>
        </dgm:presLayoutVars>
      </dgm:prSet>
      <dgm:spPr/>
    </dgm:pt>
    <dgm:pt modelId="{A1A594BC-ACCF-4454-9E3F-E80498A638D1}" type="pres">
      <dgm:prSet presAssocID="{400E0F8A-2849-482D-8380-E968CA2A413C}" presName="sibTrans" presStyleLbl="sibTrans2D1" presStyleIdx="5" presStyleCnt="7"/>
      <dgm:spPr/>
    </dgm:pt>
    <dgm:pt modelId="{EC3E742A-288E-49D5-8B17-310853356122}" type="pres">
      <dgm:prSet presAssocID="{400E0F8A-2849-482D-8380-E968CA2A413C}" presName="connectorText" presStyleLbl="sibTrans2D1" presStyleIdx="5" presStyleCnt="7"/>
      <dgm:spPr/>
    </dgm:pt>
    <dgm:pt modelId="{517E73AD-115A-41B0-8015-22FD8DE18FF7}" type="pres">
      <dgm:prSet presAssocID="{FA89771B-6815-4528-94CC-746307459236}" presName="node" presStyleLbl="node1" presStyleIdx="6" presStyleCnt="8">
        <dgm:presLayoutVars>
          <dgm:bulletEnabled val="1"/>
        </dgm:presLayoutVars>
      </dgm:prSet>
      <dgm:spPr/>
    </dgm:pt>
    <dgm:pt modelId="{41059256-2A8F-4F81-8638-8ECB18399387}" type="pres">
      <dgm:prSet presAssocID="{1281BDF5-B87A-4C4F-BEF1-3EFF7A49E819}" presName="sibTrans" presStyleLbl="sibTrans2D1" presStyleIdx="6" presStyleCnt="7"/>
      <dgm:spPr/>
    </dgm:pt>
    <dgm:pt modelId="{CB3BCB5F-7863-4A28-930A-B8EFC6187540}" type="pres">
      <dgm:prSet presAssocID="{1281BDF5-B87A-4C4F-BEF1-3EFF7A49E819}" presName="connectorText" presStyleLbl="sibTrans2D1" presStyleIdx="6" presStyleCnt="7"/>
      <dgm:spPr/>
    </dgm:pt>
    <dgm:pt modelId="{F90F3D6E-D01C-49CA-880F-D2804964995B}" type="pres">
      <dgm:prSet presAssocID="{6758AE7F-9C44-4918-BDD7-2604BC28D12E}" presName="node" presStyleLbl="node1" presStyleIdx="7" presStyleCnt="8">
        <dgm:presLayoutVars>
          <dgm:bulletEnabled val="1"/>
        </dgm:presLayoutVars>
      </dgm:prSet>
      <dgm:spPr/>
    </dgm:pt>
  </dgm:ptLst>
  <dgm:cxnLst>
    <dgm:cxn modelId="{504BAC0F-6740-4615-8675-12FFE32E1078}" type="presOf" srcId="{EAF3F4BA-E24D-499F-86E7-977DF7E3E6D0}" destId="{992204A4-C6B3-4553-A774-9C5FC775B43C}" srcOrd="0" destOrd="0" presId="urn:microsoft.com/office/officeart/2005/8/layout/process5"/>
    <dgm:cxn modelId="{4613F212-856C-4557-9844-7EBB0F48F3BE}" type="presOf" srcId="{C6DBA892-3B29-4598-AD9A-EC809311090D}" destId="{723050E2-0138-468B-86EC-78A73132C320}" srcOrd="1" destOrd="0" presId="urn:microsoft.com/office/officeart/2005/8/layout/process5"/>
    <dgm:cxn modelId="{64C7E616-9E58-4764-ADBE-E812C0079C0B}" type="presOf" srcId="{8D5FCE20-BAE3-4B76-B9F7-5DCEEF28E5D7}" destId="{3044C438-2A94-414C-914D-DC8C6F8DB630}" srcOrd="1" destOrd="0" presId="urn:microsoft.com/office/officeart/2005/8/layout/process5"/>
    <dgm:cxn modelId="{F1A0AD1B-1873-481F-AA24-58048CBDDE34}" srcId="{4C8BF8B2-3773-4BDD-9EE3-3837DC0A432E}" destId="{45AE9D61-809C-4A7A-A93D-F14A13F5B957}" srcOrd="0" destOrd="0" parTransId="{9EF3B044-3294-4DA5-814E-4E7ECFE15BFC}" sibTransId="{DA9160CD-4BED-472E-9419-4879BA890916}"/>
    <dgm:cxn modelId="{8BF44321-8715-462B-B653-81EEF0A83923}" type="presOf" srcId="{E7E0C586-5C30-4E86-BA05-176C3F376AC0}" destId="{C7B3F1B2-0BD8-458A-87AE-DB3AE131A18F}" srcOrd="1" destOrd="0" presId="urn:microsoft.com/office/officeart/2005/8/layout/process5"/>
    <dgm:cxn modelId="{0057A829-FF34-4613-83B5-322021226637}" type="presOf" srcId="{1281BDF5-B87A-4C4F-BEF1-3EFF7A49E819}" destId="{41059256-2A8F-4F81-8638-8ECB18399387}" srcOrd="0" destOrd="0" presId="urn:microsoft.com/office/officeart/2005/8/layout/process5"/>
    <dgm:cxn modelId="{EA0DB634-37AA-4280-8781-1E1BEFA671FD}" type="presOf" srcId="{2DCB7236-579F-4FDE-9F0F-B33845F7F137}" destId="{E399EC76-6E80-4103-B199-12501DCF63AC}" srcOrd="0" destOrd="0" presId="urn:microsoft.com/office/officeart/2005/8/layout/process5"/>
    <dgm:cxn modelId="{671CBA43-3265-4791-93BC-88A9C5CA904D}" srcId="{4C8BF8B2-3773-4BDD-9EE3-3837DC0A432E}" destId="{2DCB7236-579F-4FDE-9F0F-B33845F7F137}" srcOrd="2" destOrd="0" parTransId="{ED1F3811-8D57-4969-A787-5EF39D09E621}" sibTransId="{C6DBA892-3B29-4598-AD9A-EC809311090D}"/>
    <dgm:cxn modelId="{C0941547-6D94-4202-A107-FAA9F5D43A03}" type="presOf" srcId="{400E0F8A-2849-482D-8380-E968CA2A413C}" destId="{A1A594BC-ACCF-4454-9E3F-E80498A638D1}" srcOrd="0" destOrd="0" presId="urn:microsoft.com/office/officeart/2005/8/layout/process5"/>
    <dgm:cxn modelId="{AFA5716C-DF5E-41FF-9BE0-98D679201F45}" srcId="{4C8BF8B2-3773-4BDD-9EE3-3837DC0A432E}" destId="{6758AE7F-9C44-4918-BDD7-2604BC28D12E}" srcOrd="7" destOrd="0" parTransId="{6AE90614-CFC0-4399-8A68-35E52706F1C1}" sibTransId="{73361E41-6848-43E8-8197-7992705C17EB}"/>
    <dgm:cxn modelId="{65CD3D4F-65C4-43B6-A946-B2370390F209}" type="presOf" srcId="{8D5FCE20-BAE3-4B76-B9F7-5DCEEF28E5D7}" destId="{F694CAF7-0D07-4562-8085-E854B5F8BF61}" srcOrd="0" destOrd="0" presId="urn:microsoft.com/office/officeart/2005/8/layout/process5"/>
    <dgm:cxn modelId="{E460BC53-D049-4721-A136-DAD1CBA0114D}" type="presOf" srcId="{DA9160CD-4BED-472E-9419-4879BA890916}" destId="{2026A13C-0B26-4A69-A11B-2AC7E6C93166}" srcOrd="1" destOrd="0" presId="urn:microsoft.com/office/officeart/2005/8/layout/process5"/>
    <dgm:cxn modelId="{D97A2957-700D-4805-B3A8-F334984A1638}" type="presOf" srcId="{079CB042-C02B-47D6-B068-34461B041D35}" destId="{DF4205A3-3483-4A01-9BD1-7F600A812230}" srcOrd="0" destOrd="0" presId="urn:microsoft.com/office/officeart/2005/8/layout/process5"/>
    <dgm:cxn modelId="{94B43057-1C5C-424B-AF85-7FBA86863B40}" type="presOf" srcId="{400E0F8A-2849-482D-8380-E968CA2A413C}" destId="{EC3E742A-288E-49D5-8B17-310853356122}" srcOrd="1" destOrd="0" presId="urn:microsoft.com/office/officeart/2005/8/layout/process5"/>
    <dgm:cxn modelId="{B8838585-3125-47BC-AEF1-BB6E83B585D9}" srcId="{4C8BF8B2-3773-4BDD-9EE3-3837DC0A432E}" destId="{EAF3F4BA-E24D-499F-86E7-977DF7E3E6D0}" srcOrd="5" destOrd="0" parTransId="{9B7F47C0-9B0C-4617-B63D-7DFD82A47EA8}" sibTransId="{400E0F8A-2849-482D-8380-E968CA2A413C}"/>
    <dgm:cxn modelId="{8F3BE087-205F-40D1-92E2-7865C1481C17}" type="presOf" srcId="{C6DBA892-3B29-4598-AD9A-EC809311090D}" destId="{8D4B9879-5E2F-46F3-84D3-B991D3203FB1}" srcOrd="0" destOrd="0" presId="urn:microsoft.com/office/officeart/2005/8/layout/process5"/>
    <dgm:cxn modelId="{F030E889-F530-4741-8BC0-E240E83AC7D1}" srcId="{4C8BF8B2-3773-4BDD-9EE3-3837DC0A432E}" destId="{C3D68D54-8275-4C45-81FF-3DA691F498FA}" srcOrd="1" destOrd="0" parTransId="{F2E706BC-7DF7-4273-B8EB-622854EEF0A2}" sibTransId="{895E9AAC-8EC9-4270-BE4C-C4132ABBC086}"/>
    <dgm:cxn modelId="{8BB58F92-0B8F-4B4F-93B6-5F3C5031E89C}" type="presOf" srcId="{6758AE7F-9C44-4918-BDD7-2604BC28D12E}" destId="{F90F3D6E-D01C-49CA-880F-D2804964995B}" srcOrd="0" destOrd="0" presId="urn:microsoft.com/office/officeart/2005/8/layout/process5"/>
    <dgm:cxn modelId="{AE5E4396-EAAD-4FEE-82F9-9A6282288FC8}" type="presOf" srcId="{E7E0C586-5C30-4E86-BA05-176C3F376AC0}" destId="{F1F8403D-E822-40B0-B2B6-CB56481F3FBC}" srcOrd="0" destOrd="0" presId="urn:microsoft.com/office/officeart/2005/8/layout/process5"/>
    <dgm:cxn modelId="{4A0BE699-7C05-4775-B640-BD4E57D7EEBD}" type="presOf" srcId="{45AE9D61-809C-4A7A-A93D-F14A13F5B957}" destId="{E67A75E6-C433-4FDF-A419-B55BE79761B2}" srcOrd="0" destOrd="0" presId="urn:microsoft.com/office/officeart/2005/8/layout/process5"/>
    <dgm:cxn modelId="{BE0DCCA2-F51E-47E1-8B50-FAD5EAC78F93}" type="presOf" srcId="{FA89771B-6815-4528-94CC-746307459236}" destId="{517E73AD-115A-41B0-8015-22FD8DE18FF7}" srcOrd="0" destOrd="0" presId="urn:microsoft.com/office/officeart/2005/8/layout/process5"/>
    <dgm:cxn modelId="{99F6CCB6-EB17-4552-9CAD-11C7584CFD2E}" srcId="{4C8BF8B2-3773-4BDD-9EE3-3837DC0A432E}" destId="{079CB042-C02B-47D6-B068-34461B041D35}" srcOrd="3" destOrd="0" parTransId="{93F5085E-5B46-4E4A-BF87-F8DB1145BC3C}" sibTransId="{8D5FCE20-BAE3-4B76-B9F7-5DCEEF28E5D7}"/>
    <dgm:cxn modelId="{DFAA14BF-045F-409C-805D-C1D1BB60D5EF}" srcId="{4C8BF8B2-3773-4BDD-9EE3-3837DC0A432E}" destId="{FA89771B-6815-4528-94CC-746307459236}" srcOrd="6" destOrd="0" parTransId="{9D267462-3AC4-4260-BFEC-0DFED62868F0}" sibTransId="{1281BDF5-B87A-4C4F-BEF1-3EFF7A49E819}"/>
    <dgm:cxn modelId="{CDC753D3-FE69-4348-8A8D-F43358F9274E}" type="presOf" srcId="{1281BDF5-B87A-4C4F-BEF1-3EFF7A49E819}" destId="{CB3BCB5F-7863-4A28-930A-B8EFC6187540}" srcOrd="1" destOrd="0" presId="urn:microsoft.com/office/officeart/2005/8/layout/process5"/>
    <dgm:cxn modelId="{D0CDF1D4-47DD-4FAC-8051-E26AF8995AB0}" type="presOf" srcId="{C3D68D54-8275-4C45-81FF-3DA691F498FA}" destId="{1CCFC069-F6A0-45A5-B69F-1CF43EC7ED90}" srcOrd="0" destOrd="0" presId="urn:microsoft.com/office/officeart/2005/8/layout/process5"/>
    <dgm:cxn modelId="{1C76DCE3-E038-4DFF-87D7-528CA4BE824D}" type="presOf" srcId="{895E9AAC-8EC9-4270-BE4C-C4132ABBC086}" destId="{E15FF77A-2CFD-4B89-9523-36ACDF610AE2}" srcOrd="0" destOrd="0" presId="urn:microsoft.com/office/officeart/2005/8/layout/process5"/>
    <dgm:cxn modelId="{96CED1E8-C52E-4B4A-9946-B0F4C6C4F9A4}" type="presOf" srcId="{F133ED8A-5D95-4887-B633-D172336F93BA}" destId="{B82DCFC9-D4FD-424D-A984-76FDF5FA5D19}" srcOrd="0" destOrd="0" presId="urn:microsoft.com/office/officeart/2005/8/layout/process5"/>
    <dgm:cxn modelId="{CB6669EA-7141-4D7E-BE37-3B4EB1838D4F}" type="presOf" srcId="{895E9AAC-8EC9-4270-BE4C-C4132ABBC086}" destId="{111A7843-A2B9-4FC8-AA17-1A5A7C08333B}" srcOrd="1" destOrd="0" presId="urn:microsoft.com/office/officeart/2005/8/layout/process5"/>
    <dgm:cxn modelId="{75DC15EF-32BC-4960-B67F-E56E99688013}" type="presOf" srcId="{DA9160CD-4BED-472E-9419-4879BA890916}" destId="{7CB94C5D-374A-491E-B53F-FBB3CFF11E33}" srcOrd="0" destOrd="0" presId="urn:microsoft.com/office/officeart/2005/8/layout/process5"/>
    <dgm:cxn modelId="{3D3771FF-2130-4998-9BEC-80D2AAA7345F}" type="presOf" srcId="{4C8BF8B2-3773-4BDD-9EE3-3837DC0A432E}" destId="{6711ED6E-E410-4718-B2F7-865830639776}" srcOrd="0" destOrd="0" presId="urn:microsoft.com/office/officeart/2005/8/layout/process5"/>
    <dgm:cxn modelId="{0B88CFFF-8E81-45EC-88C6-C278C5B1A76C}" srcId="{4C8BF8B2-3773-4BDD-9EE3-3837DC0A432E}" destId="{F133ED8A-5D95-4887-B633-D172336F93BA}" srcOrd="4" destOrd="0" parTransId="{EE754449-EA25-4C01-B030-B789CA584E40}" sibTransId="{E7E0C586-5C30-4E86-BA05-176C3F376AC0}"/>
    <dgm:cxn modelId="{13EF8675-1B91-4DA9-BCAB-A02A3AABD666}" type="presParOf" srcId="{6711ED6E-E410-4718-B2F7-865830639776}" destId="{E67A75E6-C433-4FDF-A419-B55BE79761B2}" srcOrd="0" destOrd="0" presId="urn:microsoft.com/office/officeart/2005/8/layout/process5"/>
    <dgm:cxn modelId="{BAD263B4-BA21-452E-84F9-581973DC1C6E}" type="presParOf" srcId="{6711ED6E-E410-4718-B2F7-865830639776}" destId="{7CB94C5D-374A-491E-B53F-FBB3CFF11E33}" srcOrd="1" destOrd="0" presId="urn:microsoft.com/office/officeart/2005/8/layout/process5"/>
    <dgm:cxn modelId="{B3C4674E-2EF3-4321-BA5F-8FF96ABFC7A5}" type="presParOf" srcId="{7CB94C5D-374A-491E-B53F-FBB3CFF11E33}" destId="{2026A13C-0B26-4A69-A11B-2AC7E6C93166}" srcOrd="0" destOrd="0" presId="urn:microsoft.com/office/officeart/2005/8/layout/process5"/>
    <dgm:cxn modelId="{7666ED7C-0301-4A2A-8C58-2078BFADBDE8}" type="presParOf" srcId="{6711ED6E-E410-4718-B2F7-865830639776}" destId="{1CCFC069-F6A0-45A5-B69F-1CF43EC7ED90}" srcOrd="2" destOrd="0" presId="urn:microsoft.com/office/officeart/2005/8/layout/process5"/>
    <dgm:cxn modelId="{88BBEB54-5B24-4074-AD6C-4A0306952C04}" type="presParOf" srcId="{6711ED6E-E410-4718-B2F7-865830639776}" destId="{E15FF77A-2CFD-4B89-9523-36ACDF610AE2}" srcOrd="3" destOrd="0" presId="urn:microsoft.com/office/officeart/2005/8/layout/process5"/>
    <dgm:cxn modelId="{530B9371-3DCA-49F6-9846-1DF098A89F59}" type="presParOf" srcId="{E15FF77A-2CFD-4B89-9523-36ACDF610AE2}" destId="{111A7843-A2B9-4FC8-AA17-1A5A7C08333B}" srcOrd="0" destOrd="0" presId="urn:microsoft.com/office/officeart/2005/8/layout/process5"/>
    <dgm:cxn modelId="{4A91BBDA-9E81-4516-83FB-C1DC4BAE97F4}" type="presParOf" srcId="{6711ED6E-E410-4718-B2F7-865830639776}" destId="{E399EC76-6E80-4103-B199-12501DCF63AC}" srcOrd="4" destOrd="0" presId="urn:microsoft.com/office/officeart/2005/8/layout/process5"/>
    <dgm:cxn modelId="{BBF3ED23-4154-4761-9754-669D6B55F29B}" type="presParOf" srcId="{6711ED6E-E410-4718-B2F7-865830639776}" destId="{8D4B9879-5E2F-46F3-84D3-B991D3203FB1}" srcOrd="5" destOrd="0" presId="urn:microsoft.com/office/officeart/2005/8/layout/process5"/>
    <dgm:cxn modelId="{38A1A33F-9972-4B69-A4AA-DF6B07958D40}" type="presParOf" srcId="{8D4B9879-5E2F-46F3-84D3-B991D3203FB1}" destId="{723050E2-0138-468B-86EC-78A73132C320}" srcOrd="0" destOrd="0" presId="urn:microsoft.com/office/officeart/2005/8/layout/process5"/>
    <dgm:cxn modelId="{29D8CF4D-84B3-422C-8FAD-DC0316CD071C}" type="presParOf" srcId="{6711ED6E-E410-4718-B2F7-865830639776}" destId="{DF4205A3-3483-4A01-9BD1-7F600A812230}" srcOrd="6" destOrd="0" presId="urn:microsoft.com/office/officeart/2005/8/layout/process5"/>
    <dgm:cxn modelId="{D1CDBF72-4007-40F1-9478-1514D938C50B}" type="presParOf" srcId="{6711ED6E-E410-4718-B2F7-865830639776}" destId="{F694CAF7-0D07-4562-8085-E854B5F8BF61}" srcOrd="7" destOrd="0" presId="urn:microsoft.com/office/officeart/2005/8/layout/process5"/>
    <dgm:cxn modelId="{15CE10EE-8086-4A88-9657-9ABF696AC581}" type="presParOf" srcId="{F694CAF7-0D07-4562-8085-E854B5F8BF61}" destId="{3044C438-2A94-414C-914D-DC8C6F8DB630}" srcOrd="0" destOrd="0" presId="urn:microsoft.com/office/officeart/2005/8/layout/process5"/>
    <dgm:cxn modelId="{963519EF-5F1E-4199-B132-9A26CD70F744}" type="presParOf" srcId="{6711ED6E-E410-4718-B2F7-865830639776}" destId="{B82DCFC9-D4FD-424D-A984-76FDF5FA5D19}" srcOrd="8" destOrd="0" presId="urn:microsoft.com/office/officeart/2005/8/layout/process5"/>
    <dgm:cxn modelId="{62AD6FBE-1A28-4FBE-853E-AD3A10A6D476}" type="presParOf" srcId="{6711ED6E-E410-4718-B2F7-865830639776}" destId="{F1F8403D-E822-40B0-B2B6-CB56481F3FBC}" srcOrd="9" destOrd="0" presId="urn:microsoft.com/office/officeart/2005/8/layout/process5"/>
    <dgm:cxn modelId="{7EA9ADB3-A412-458D-B882-F934A6F9FF15}" type="presParOf" srcId="{F1F8403D-E822-40B0-B2B6-CB56481F3FBC}" destId="{C7B3F1B2-0BD8-458A-87AE-DB3AE131A18F}" srcOrd="0" destOrd="0" presId="urn:microsoft.com/office/officeart/2005/8/layout/process5"/>
    <dgm:cxn modelId="{85066938-EE4B-4A25-BAA5-F479826B1A45}" type="presParOf" srcId="{6711ED6E-E410-4718-B2F7-865830639776}" destId="{992204A4-C6B3-4553-A774-9C5FC775B43C}" srcOrd="10" destOrd="0" presId="urn:microsoft.com/office/officeart/2005/8/layout/process5"/>
    <dgm:cxn modelId="{3C1D71C2-6089-43C1-A1CE-D5D6B22AFDE7}" type="presParOf" srcId="{6711ED6E-E410-4718-B2F7-865830639776}" destId="{A1A594BC-ACCF-4454-9E3F-E80498A638D1}" srcOrd="11" destOrd="0" presId="urn:microsoft.com/office/officeart/2005/8/layout/process5"/>
    <dgm:cxn modelId="{48C3D6B3-70F3-471D-A7E2-BD4A5C349207}" type="presParOf" srcId="{A1A594BC-ACCF-4454-9E3F-E80498A638D1}" destId="{EC3E742A-288E-49D5-8B17-310853356122}" srcOrd="0" destOrd="0" presId="urn:microsoft.com/office/officeart/2005/8/layout/process5"/>
    <dgm:cxn modelId="{0C1AE40B-8518-49EF-81AC-BE3B7FC5BE55}" type="presParOf" srcId="{6711ED6E-E410-4718-B2F7-865830639776}" destId="{517E73AD-115A-41B0-8015-22FD8DE18FF7}" srcOrd="12" destOrd="0" presId="urn:microsoft.com/office/officeart/2005/8/layout/process5"/>
    <dgm:cxn modelId="{DE9B1C71-B3AE-462F-A5BC-F0814FF203FE}" type="presParOf" srcId="{6711ED6E-E410-4718-B2F7-865830639776}" destId="{41059256-2A8F-4F81-8638-8ECB18399387}" srcOrd="13" destOrd="0" presId="urn:microsoft.com/office/officeart/2005/8/layout/process5"/>
    <dgm:cxn modelId="{ACE85037-AE2C-4ED2-89B4-6FD4981FBACE}" type="presParOf" srcId="{41059256-2A8F-4F81-8638-8ECB18399387}" destId="{CB3BCB5F-7863-4A28-930A-B8EFC6187540}" srcOrd="0" destOrd="0" presId="urn:microsoft.com/office/officeart/2005/8/layout/process5"/>
    <dgm:cxn modelId="{6B407403-3BD3-458F-98D3-5E10B232B5C9}" type="presParOf" srcId="{6711ED6E-E410-4718-B2F7-865830639776}" destId="{F90F3D6E-D01C-49CA-880F-D2804964995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9EDA3C-FFB3-432F-A88A-B997EEDC4B0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A639686-93B3-4492-BEC9-C84C0F678C2B}">
      <dgm:prSet/>
      <dgm:spPr/>
      <dgm:t>
        <a:bodyPr/>
        <a:lstStyle/>
        <a:p>
          <a:r>
            <a:rPr lang="en-US"/>
            <a:t>Pie Chart – shows the percentage of distribution of success rates for all sites and specific site success ratios.</a:t>
          </a:r>
        </a:p>
      </dgm:t>
    </dgm:pt>
    <dgm:pt modelId="{99A3089B-CF6C-4E7B-BACE-ECFE0A902131}" type="parTrans" cxnId="{5576BA2F-66D0-46E3-A529-91E167815821}">
      <dgm:prSet/>
      <dgm:spPr/>
      <dgm:t>
        <a:bodyPr/>
        <a:lstStyle/>
        <a:p>
          <a:endParaRPr lang="en-US"/>
        </a:p>
      </dgm:t>
    </dgm:pt>
    <dgm:pt modelId="{144CCD75-9F20-4010-99E9-B2FB00CD6F36}" type="sibTrans" cxnId="{5576BA2F-66D0-46E3-A529-91E167815821}">
      <dgm:prSet/>
      <dgm:spPr/>
      <dgm:t>
        <a:bodyPr/>
        <a:lstStyle/>
        <a:p>
          <a:endParaRPr lang="en-US"/>
        </a:p>
      </dgm:t>
    </dgm:pt>
    <dgm:pt modelId="{0A3E3A18-484B-4C5C-B4EA-41A3E69499C5}">
      <dgm:prSet/>
      <dgm:spPr/>
      <dgm:t>
        <a:bodyPr/>
        <a:lstStyle/>
        <a:p>
          <a:r>
            <a:rPr lang="en-US"/>
            <a:t>Scatter Chart - provides clarity as to where clusters of successful launches were to dive deeper into further understanding.</a:t>
          </a:r>
        </a:p>
      </dgm:t>
    </dgm:pt>
    <dgm:pt modelId="{34578063-5645-424B-8865-B6060F786F94}" type="parTrans" cxnId="{E2A4BC7F-FAE1-4ABC-AF3A-973A7A2D61CD}">
      <dgm:prSet/>
      <dgm:spPr/>
      <dgm:t>
        <a:bodyPr/>
        <a:lstStyle/>
        <a:p>
          <a:endParaRPr lang="en-US"/>
        </a:p>
      </dgm:t>
    </dgm:pt>
    <dgm:pt modelId="{F36954A1-B634-4F5A-A21E-35651C88698E}" type="sibTrans" cxnId="{E2A4BC7F-FAE1-4ABC-AF3A-973A7A2D61CD}">
      <dgm:prSet/>
      <dgm:spPr/>
      <dgm:t>
        <a:bodyPr/>
        <a:lstStyle/>
        <a:p>
          <a:endParaRPr lang="en-US"/>
        </a:p>
      </dgm:t>
    </dgm:pt>
    <dgm:pt modelId="{38A3DEE0-1058-4794-A8B1-14E6D0912B33}">
      <dgm:prSet/>
      <dgm:spPr/>
      <dgm:t>
        <a:bodyPr/>
        <a:lstStyle/>
        <a:p>
          <a:r>
            <a:rPr lang="en-US"/>
            <a:t>Dropdown – provided easily responsive feedback to explore different launch sites, payloads, and success rates with booster versions.</a:t>
          </a:r>
        </a:p>
      </dgm:t>
    </dgm:pt>
    <dgm:pt modelId="{F7788C79-1C3D-45F8-B06A-6E8103DA293A}" type="parTrans" cxnId="{9C5406DA-75BD-40E5-9EC0-BCE6BFD05F5E}">
      <dgm:prSet/>
      <dgm:spPr/>
      <dgm:t>
        <a:bodyPr/>
        <a:lstStyle/>
        <a:p>
          <a:endParaRPr lang="en-US"/>
        </a:p>
      </dgm:t>
    </dgm:pt>
    <dgm:pt modelId="{05CBE339-5843-40EF-8C97-8DCC198751E2}" type="sibTrans" cxnId="{9C5406DA-75BD-40E5-9EC0-BCE6BFD05F5E}">
      <dgm:prSet/>
      <dgm:spPr/>
      <dgm:t>
        <a:bodyPr/>
        <a:lstStyle/>
        <a:p>
          <a:endParaRPr lang="en-US"/>
        </a:p>
      </dgm:t>
    </dgm:pt>
    <dgm:pt modelId="{312C128E-23D0-46F7-892D-7438FF2D5E79}">
      <dgm:prSet/>
      <dgm:spPr/>
      <dgm:t>
        <a:bodyPr/>
        <a:lstStyle/>
        <a:p>
          <a:r>
            <a:rPr lang="en-US"/>
            <a:t>Slider – provided flexibility with interactive range to discover the best range for payload mass (kg)</a:t>
          </a:r>
        </a:p>
      </dgm:t>
    </dgm:pt>
    <dgm:pt modelId="{027D116F-03B3-4C4E-AC06-F91ABA2B103B}" type="parTrans" cxnId="{C9328B87-B03E-4CAC-9AD7-DD6D7015DC50}">
      <dgm:prSet/>
      <dgm:spPr/>
      <dgm:t>
        <a:bodyPr/>
        <a:lstStyle/>
        <a:p>
          <a:endParaRPr lang="en-US"/>
        </a:p>
      </dgm:t>
    </dgm:pt>
    <dgm:pt modelId="{7CC795B0-FE25-4EF9-9A46-D58FB379EA60}" type="sibTrans" cxnId="{C9328B87-B03E-4CAC-9AD7-DD6D7015DC50}">
      <dgm:prSet/>
      <dgm:spPr/>
      <dgm:t>
        <a:bodyPr/>
        <a:lstStyle/>
        <a:p>
          <a:endParaRPr lang="en-US"/>
        </a:p>
      </dgm:t>
    </dgm:pt>
    <dgm:pt modelId="{3E1DB667-5A4C-44C2-904C-399B5DF925ED}">
      <dgm:prSet/>
      <dgm:spPr/>
      <dgm:t>
        <a:bodyPr/>
        <a:lstStyle/>
        <a:p>
          <a:r>
            <a:rPr lang="en-US"/>
            <a:t>All Components - top layer of where to begin further searching.</a:t>
          </a:r>
        </a:p>
      </dgm:t>
    </dgm:pt>
    <dgm:pt modelId="{AF91BA47-893E-45DF-A7BF-A557706B9D94}" type="parTrans" cxnId="{58914F24-187F-4166-89C5-BD9F1F826DB1}">
      <dgm:prSet/>
      <dgm:spPr/>
      <dgm:t>
        <a:bodyPr/>
        <a:lstStyle/>
        <a:p>
          <a:endParaRPr lang="en-US"/>
        </a:p>
      </dgm:t>
    </dgm:pt>
    <dgm:pt modelId="{E88685BE-FF3F-4C7C-8500-DBD24C276848}" type="sibTrans" cxnId="{58914F24-187F-4166-89C5-BD9F1F826DB1}">
      <dgm:prSet/>
      <dgm:spPr/>
      <dgm:t>
        <a:bodyPr/>
        <a:lstStyle/>
        <a:p>
          <a:endParaRPr lang="en-US"/>
        </a:p>
      </dgm:t>
    </dgm:pt>
    <dgm:pt modelId="{52E480FF-89C0-4929-BEE3-6DEB608E2783}">
      <dgm:prSet/>
      <dgm:spPr/>
      <dgm:t>
        <a:bodyPr/>
        <a:lstStyle/>
        <a:p>
          <a:r>
            <a:rPr lang="en-US"/>
            <a:t>Individual Launch Site - provided the failure/success rate for each individual launch site.</a:t>
          </a:r>
        </a:p>
      </dgm:t>
    </dgm:pt>
    <dgm:pt modelId="{51FE98C2-7199-4690-96C8-9DB8B969AEAD}" type="parTrans" cxnId="{A3490A1C-0007-4348-8485-87611B11D27C}">
      <dgm:prSet/>
      <dgm:spPr/>
      <dgm:t>
        <a:bodyPr/>
        <a:lstStyle/>
        <a:p>
          <a:endParaRPr lang="en-US"/>
        </a:p>
      </dgm:t>
    </dgm:pt>
    <dgm:pt modelId="{D9E5BDAF-9BED-4F16-A6AF-4C6E75457831}" type="sibTrans" cxnId="{A3490A1C-0007-4348-8485-87611B11D27C}">
      <dgm:prSet/>
      <dgm:spPr/>
      <dgm:t>
        <a:bodyPr/>
        <a:lstStyle/>
        <a:p>
          <a:endParaRPr lang="en-US"/>
        </a:p>
      </dgm:t>
    </dgm:pt>
    <dgm:pt modelId="{56311FBD-A969-4037-97F3-6F1EEEC5286A}" type="pres">
      <dgm:prSet presAssocID="{ED9EDA3C-FFB3-432F-A88A-B997EEDC4B00}" presName="diagram" presStyleCnt="0">
        <dgm:presLayoutVars>
          <dgm:dir/>
          <dgm:resizeHandles val="exact"/>
        </dgm:presLayoutVars>
      </dgm:prSet>
      <dgm:spPr/>
    </dgm:pt>
    <dgm:pt modelId="{48EE176B-FFC8-4805-AEB5-22DCF0C6BBF0}" type="pres">
      <dgm:prSet presAssocID="{FA639686-93B3-4492-BEC9-C84C0F678C2B}" presName="node" presStyleLbl="node1" presStyleIdx="0" presStyleCnt="6">
        <dgm:presLayoutVars>
          <dgm:bulletEnabled val="1"/>
        </dgm:presLayoutVars>
      </dgm:prSet>
      <dgm:spPr/>
    </dgm:pt>
    <dgm:pt modelId="{2750134E-CEB8-4D0A-A774-04B28C1E104B}" type="pres">
      <dgm:prSet presAssocID="{144CCD75-9F20-4010-99E9-B2FB00CD6F36}" presName="sibTrans" presStyleCnt="0"/>
      <dgm:spPr/>
    </dgm:pt>
    <dgm:pt modelId="{0326DDEC-93F5-4785-802A-FB2028BDE534}" type="pres">
      <dgm:prSet presAssocID="{0A3E3A18-484B-4C5C-B4EA-41A3E69499C5}" presName="node" presStyleLbl="node1" presStyleIdx="1" presStyleCnt="6">
        <dgm:presLayoutVars>
          <dgm:bulletEnabled val="1"/>
        </dgm:presLayoutVars>
      </dgm:prSet>
      <dgm:spPr/>
    </dgm:pt>
    <dgm:pt modelId="{6E0D8BD9-EAF7-4F31-815E-3E521D00B645}" type="pres">
      <dgm:prSet presAssocID="{F36954A1-B634-4F5A-A21E-35651C88698E}" presName="sibTrans" presStyleCnt="0"/>
      <dgm:spPr/>
    </dgm:pt>
    <dgm:pt modelId="{510727C1-3B20-480F-9A56-B1379CB0815F}" type="pres">
      <dgm:prSet presAssocID="{38A3DEE0-1058-4794-A8B1-14E6D0912B33}" presName="node" presStyleLbl="node1" presStyleIdx="2" presStyleCnt="6">
        <dgm:presLayoutVars>
          <dgm:bulletEnabled val="1"/>
        </dgm:presLayoutVars>
      </dgm:prSet>
      <dgm:spPr/>
    </dgm:pt>
    <dgm:pt modelId="{48CC6026-7773-4D90-896E-448D8A77A3A0}" type="pres">
      <dgm:prSet presAssocID="{05CBE339-5843-40EF-8C97-8DCC198751E2}" presName="sibTrans" presStyleCnt="0"/>
      <dgm:spPr/>
    </dgm:pt>
    <dgm:pt modelId="{9085635D-CE19-4279-B781-3BD828070DFB}" type="pres">
      <dgm:prSet presAssocID="{312C128E-23D0-46F7-892D-7438FF2D5E79}" presName="node" presStyleLbl="node1" presStyleIdx="3" presStyleCnt="6">
        <dgm:presLayoutVars>
          <dgm:bulletEnabled val="1"/>
        </dgm:presLayoutVars>
      </dgm:prSet>
      <dgm:spPr/>
    </dgm:pt>
    <dgm:pt modelId="{CC89C212-C6BD-4A2F-80FB-60FA3BBB1F4A}" type="pres">
      <dgm:prSet presAssocID="{7CC795B0-FE25-4EF9-9A46-D58FB379EA60}" presName="sibTrans" presStyleCnt="0"/>
      <dgm:spPr/>
    </dgm:pt>
    <dgm:pt modelId="{7E81AD11-345A-4E19-A3E0-8D6A89AA776C}" type="pres">
      <dgm:prSet presAssocID="{3E1DB667-5A4C-44C2-904C-399B5DF925ED}" presName="node" presStyleLbl="node1" presStyleIdx="4" presStyleCnt="6">
        <dgm:presLayoutVars>
          <dgm:bulletEnabled val="1"/>
        </dgm:presLayoutVars>
      </dgm:prSet>
      <dgm:spPr/>
    </dgm:pt>
    <dgm:pt modelId="{5282417D-6768-4484-B75F-A444B39D14FD}" type="pres">
      <dgm:prSet presAssocID="{E88685BE-FF3F-4C7C-8500-DBD24C276848}" presName="sibTrans" presStyleCnt="0"/>
      <dgm:spPr/>
    </dgm:pt>
    <dgm:pt modelId="{FB1ECC9D-3444-43E3-9C68-B613EFDE6D14}" type="pres">
      <dgm:prSet presAssocID="{52E480FF-89C0-4929-BEE3-6DEB608E2783}" presName="node" presStyleLbl="node1" presStyleIdx="5" presStyleCnt="6">
        <dgm:presLayoutVars>
          <dgm:bulletEnabled val="1"/>
        </dgm:presLayoutVars>
      </dgm:prSet>
      <dgm:spPr/>
    </dgm:pt>
  </dgm:ptLst>
  <dgm:cxnLst>
    <dgm:cxn modelId="{A3490A1C-0007-4348-8485-87611B11D27C}" srcId="{ED9EDA3C-FFB3-432F-A88A-B997EEDC4B00}" destId="{52E480FF-89C0-4929-BEE3-6DEB608E2783}" srcOrd="5" destOrd="0" parTransId="{51FE98C2-7199-4690-96C8-9DB8B969AEAD}" sibTransId="{D9E5BDAF-9BED-4F16-A6AF-4C6E75457831}"/>
    <dgm:cxn modelId="{348FFE1F-5CB5-45B3-A158-ECE458558184}" type="presOf" srcId="{ED9EDA3C-FFB3-432F-A88A-B997EEDC4B00}" destId="{56311FBD-A969-4037-97F3-6F1EEEC5286A}" srcOrd="0" destOrd="0" presId="urn:microsoft.com/office/officeart/2005/8/layout/default"/>
    <dgm:cxn modelId="{58914F24-187F-4166-89C5-BD9F1F826DB1}" srcId="{ED9EDA3C-FFB3-432F-A88A-B997EEDC4B00}" destId="{3E1DB667-5A4C-44C2-904C-399B5DF925ED}" srcOrd="4" destOrd="0" parTransId="{AF91BA47-893E-45DF-A7BF-A557706B9D94}" sibTransId="{E88685BE-FF3F-4C7C-8500-DBD24C276848}"/>
    <dgm:cxn modelId="{708ACC2C-3D4E-4036-9D9E-796508E0C163}" type="presOf" srcId="{0A3E3A18-484B-4C5C-B4EA-41A3E69499C5}" destId="{0326DDEC-93F5-4785-802A-FB2028BDE534}" srcOrd="0" destOrd="0" presId="urn:microsoft.com/office/officeart/2005/8/layout/default"/>
    <dgm:cxn modelId="{5576BA2F-66D0-46E3-A529-91E167815821}" srcId="{ED9EDA3C-FFB3-432F-A88A-B997EEDC4B00}" destId="{FA639686-93B3-4492-BEC9-C84C0F678C2B}" srcOrd="0" destOrd="0" parTransId="{99A3089B-CF6C-4E7B-BACE-ECFE0A902131}" sibTransId="{144CCD75-9F20-4010-99E9-B2FB00CD6F36}"/>
    <dgm:cxn modelId="{1028AD57-E545-44BF-9C3F-B6F65994E04B}" type="presOf" srcId="{FA639686-93B3-4492-BEC9-C84C0F678C2B}" destId="{48EE176B-FFC8-4805-AEB5-22DCF0C6BBF0}" srcOrd="0" destOrd="0" presId="urn:microsoft.com/office/officeart/2005/8/layout/default"/>
    <dgm:cxn modelId="{E2A4BC7F-FAE1-4ABC-AF3A-973A7A2D61CD}" srcId="{ED9EDA3C-FFB3-432F-A88A-B997EEDC4B00}" destId="{0A3E3A18-484B-4C5C-B4EA-41A3E69499C5}" srcOrd="1" destOrd="0" parTransId="{34578063-5645-424B-8865-B6060F786F94}" sibTransId="{F36954A1-B634-4F5A-A21E-35651C88698E}"/>
    <dgm:cxn modelId="{C9328B87-B03E-4CAC-9AD7-DD6D7015DC50}" srcId="{ED9EDA3C-FFB3-432F-A88A-B997EEDC4B00}" destId="{312C128E-23D0-46F7-892D-7438FF2D5E79}" srcOrd="3" destOrd="0" parTransId="{027D116F-03B3-4C4E-AC06-F91ABA2B103B}" sibTransId="{7CC795B0-FE25-4EF9-9A46-D58FB379EA60}"/>
    <dgm:cxn modelId="{EF067C9B-A6AF-4F70-882F-390C8CB56485}" type="presOf" srcId="{38A3DEE0-1058-4794-A8B1-14E6D0912B33}" destId="{510727C1-3B20-480F-9A56-B1379CB0815F}" srcOrd="0" destOrd="0" presId="urn:microsoft.com/office/officeart/2005/8/layout/default"/>
    <dgm:cxn modelId="{70DDB6B5-3F50-413C-A4CB-E53B0F3557C3}" type="presOf" srcId="{52E480FF-89C0-4929-BEE3-6DEB608E2783}" destId="{FB1ECC9D-3444-43E3-9C68-B613EFDE6D14}" srcOrd="0" destOrd="0" presId="urn:microsoft.com/office/officeart/2005/8/layout/default"/>
    <dgm:cxn modelId="{9C5406DA-75BD-40E5-9EC0-BCE6BFD05F5E}" srcId="{ED9EDA3C-FFB3-432F-A88A-B997EEDC4B00}" destId="{38A3DEE0-1058-4794-A8B1-14E6D0912B33}" srcOrd="2" destOrd="0" parTransId="{F7788C79-1C3D-45F8-B06A-6E8103DA293A}" sibTransId="{05CBE339-5843-40EF-8C97-8DCC198751E2}"/>
    <dgm:cxn modelId="{7907C1F8-ADEA-4441-886B-B6343931F9C1}" type="presOf" srcId="{312C128E-23D0-46F7-892D-7438FF2D5E79}" destId="{9085635D-CE19-4279-B781-3BD828070DFB}" srcOrd="0" destOrd="0" presId="urn:microsoft.com/office/officeart/2005/8/layout/default"/>
    <dgm:cxn modelId="{35BF60FB-76E6-4EE2-87E6-D296B95A8E7E}" type="presOf" srcId="{3E1DB667-5A4C-44C2-904C-399B5DF925ED}" destId="{7E81AD11-345A-4E19-A3E0-8D6A89AA776C}" srcOrd="0" destOrd="0" presId="urn:microsoft.com/office/officeart/2005/8/layout/default"/>
    <dgm:cxn modelId="{A2D7A4F2-5BCF-456D-A124-7AC4795E7266}" type="presParOf" srcId="{56311FBD-A969-4037-97F3-6F1EEEC5286A}" destId="{48EE176B-FFC8-4805-AEB5-22DCF0C6BBF0}" srcOrd="0" destOrd="0" presId="urn:microsoft.com/office/officeart/2005/8/layout/default"/>
    <dgm:cxn modelId="{FC3516D9-D480-4FD3-B7FC-005DF06461D9}" type="presParOf" srcId="{56311FBD-A969-4037-97F3-6F1EEEC5286A}" destId="{2750134E-CEB8-4D0A-A774-04B28C1E104B}" srcOrd="1" destOrd="0" presId="urn:microsoft.com/office/officeart/2005/8/layout/default"/>
    <dgm:cxn modelId="{FBEE2D7B-FE2C-4D2B-BDE6-064C71075849}" type="presParOf" srcId="{56311FBD-A969-4037-97F3-6F1EEEC5286A}" destId="{0326DDEC-93F5-4785-802A-FB2028BDE534}" srcOrd="2" destOrd="0" presId="urn:microsoft.com/office/officeart/2005/8/layout/default"/>
    <dgm:cxn modelId="{63C2B889-9D9A-4735-96F2-428E963660AE}" type="presParOf" srcId="{56311FBD-A969-4037-97F3-6F1EEEC5286A}" destId="{6E0D8BD9-EAF7-4F31-815E-3E521D00B645}" srcOrd="3" destOrd="0" presId="urn:microsoft.com/office/officeart/2005/8/layout/default"/>
    <dgm:cxn modelId="{1D35A9C1-4157-45E1-8F3C-C69F0EB72DC0}" type="presParOf" srcId="{56311FBD-A969-4037-97F3-6F1EEEC5286A}" destId="{510727C1-3B20-480F-9A56-B1379CB0815F}" srcOrd="4" destOrd="0" presId="urn:microsoft.com/office/officeart/2005/8/layout/default"/>
    <dgm:cxn modelId="{ED6BD9B1-1963-4D18-9AA2-2BE65E71A050}" type="presParOf" srcId="{56311FBD-A969-4037-97F3-6F1EEEC5286A}" destId="{48CC6026-7773-4D90-896E-448D8A77A3A0}" srcOrd="5" destOrd="0" presId="urn:microsoft.com/office/officeart/2005/8/layout/default"/>
    <dgm:cxn modelId="{5F701367-6E9D-405A-AA8C-CCFF4028FC17}" type="presParOf" srcId="{56311FBD-A969-4037-97F3-6F1EEEC5286A}" destId="{9085635D-CE19-4279-B781-3BD828070DFB}" srcOrd="6" destOrd="0" presId="urn:microsoft.com/office/officeart/2005/8/layout/default"/>
    <dgm:cxn modelId="{D9E04B07-01D0-4A4D-AC57-CD12038749BE}" type="presParOf" srcId="{56311FBD-A969-4037-97F3-6F1EEEC5286A}" destId="{CC89C212-C6BD-4A2F-80FB-60FA3BBB1F4A}" srcOrd="7" destOrd="0" presId="urn:microsoft.com/office/officeart/2005/8/layout/default"/>
    <dgm:cxn modelId="{879EA8E5-628E-43B3-9529-B78966628E4B}" type="presParOf" srcId="{56311FBD-A969-4037-97F3-6F1EEEC5286A}" destId="{7E81AD11-345A-4E19-A3E0-8D6A89AA776C}" srcOrd="8" destOrd="0" presId="urn:microsoft.com/office/officeart/2005/8/layout/default"/>
    <dgm:cxn modelId="{36527EDB-EFF3-4A53-BF9E-CB8DE306B641}" type="presParOf" srcId="{56311FBD-A969-4037-97F3-6F1EEEC5286A}" destId="{5282417D-6768-4484-B75F-A444B39D14FD}" srcOrd="9" destOrd="0" presId="urn:microsoft.com/office/officeart/2005/8/layout/default"/>
    <dgm:cxn modelId="{679EE561-B397-43E6-AF5B-B593AEF789A9}" type="presParOf" srcId="{56311FBD-A969-4037-97F3-6F1EEEC5286A}" destId="{FB1ECC9D-3444-43E3-9C68-B613EFDE6D1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26F78D-D3E6-46A4-A856-DCF316FF7888}"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CE9FAAD2-D79F-4E73-A157-60F055D73C3C}">
      <dgm:prSet/>
      <dgm:spPr/>
      <dgm:t>
        <a:bodyPr/>
        <a:lstStyle/>
        <a:p>
          <a:r>
            <a:rPr lang="en-US"/>
            <a:t>Data Standardization using SciKit Learn Preprocessing</a:t>
          </a:r>
        </a:p>
      </dgm:t>
    </dgm:pt>
    <dgm:pt modelId="{F766F910-EAAB-4D93-B7E5-D2855A37BC5D}" type="parTrans" cxnId="{9DDA8661-AA12-4130-AC27-FB8538458FE3}">
      <dgm:prSet/>
      <dgm:spPr/>
      <dgm:t>
        <a:bodyPr/>
        <a:lstStyle/>
        <a:p>
          <a:endParaRPr lang="en-US"/>
        </a:p>
      </dgm:t>
    </dgm:pt>
    <dgm:pt modelId="{D78C38B3-AA2A-42B9-91CC-641782141437}" type="sibTrans" cxnId="{9DDA8661-AA12-4130-AC27-FB8538458FE3}">
      <dgm:prSet/>
      <dgm:spPr/>
      <dgm:t>
        <a:bodyPr/>
        <a:lstStyle/>
        <a:p>
          <a:endParaRPr lang="en-US"/>
        </a:p>
      </dgm:t>
    </dgm:pt>
    <dgm:pt modelId="{7A520181-A2DE-46F2-B3F5-9CF63C449C5F}">
      <dgm:prSet/>
      <dgm:spPr/>
      <dgm:t>
        <a:bodyPr/>
        <a:lstStyle/>
        <a:p>
          <a:r>
            <a:rPr lang="en-US"/>
            <a:t>Train-Test-Split to create a Training Set and Testing Set of Data.</a:t>
          </a:r>
        </a:p>
      </dgm:t>
    </dgm:pt>
    <dgm:pt modelId="{7BD7628B-08DC-4A72-966B-83ADDAFF2723}" type="parTrans" cxnId="{69D00942-9C97-4E59-9E0D-020983AD8408}">
      <dgm:prSet/>
      <dgm:spPr/>
      <dgm:t>
        <a:bodyPr/>
        <a:lstStyle/>
        <a:p>
          <a:endParaRPr lang="en-US"/>
        </a:p>
      </dgm:t>
    </dgm:pt>
    <dgm:pt modelId="{A16DDF88-7E18-4364-9473-1884D7E6856D}" type="sibTrans" cxnId="{69D00942-9C97-4E59-9E0D-020983AD8408}">
      <dgm:prSet/>
      <dgm:spPr/>
      <dgm:t>
        <a:bodyPr/>
        <a:lstStyle/>
        <a:p>
          <a:endParaRPr lang="en-US"/>
        </a:p>
      </dgm:t>
    </dgm:pt>
    <dgm:pt modelId="{E09B7E35-2B0E-47CF-91A2-10711B92CB85}">
      <dgm:prSet/>
      <dgm:spPr/>
      <dgm:t>
        <a:bodyPr/>
        <a:lstStyle/>
        <a:p>
          <a:r>
            <a:rPr lang="en-US"/>
            <a:t>Tuned hyperparameters to find the best for the machine learning algorithms.</a:t>
          </a:r>
        </a:p>
      </dgm:t>
    </dgm:pt>
    <dgm:pt modelId="{28734D01-4E4B-4C7B-BEFD-C028E0DF2956}" type="parTrans" cxnId="{599CC072-B562-4A01-9DB3-0726F567E91E}">
      <dgm:prSet/>
      <dgm:spPr/>
      <dgm:t>
        <a:bodyPr/>
        <a:lstStyle/>
        <a:p>
          <a:endParaRPr lang="en-US"/>
        </a:p>
      </dgm:t>
    </dgm:pt>
    <dgm:pt modelId="{38749650-4A64-47B5-B344-392769EE2419}" type="sibTrans" cxnId="{599CC072-B562-4A01-9DB3-0726F567E91E}">
      <dgm:prSet/>
      <dgm:spPr/>
      <dgm:t>
        <a:bodyPr/>
        <a:lstStyle/>
        <a:p>
          <a:endParaRPr lang="en-US"/>
        </a:p>
      </dgm:t>
    </dgm:pt>
    <dgm:pt modelId="{D44CD77C-9CE2-40CD-B831-E6E9A4EE5D4C}">
      <dgm:prSet/>
      <dgm:spPr/>
      <dgm:t>
        <a:bodyPr/>
        <a:lstStyle/>
        <a:p>
          <a:r>
            <a:rPr lang="en-US"/>
            <a:t>Machine Learning Algorithms Utilized:</a:t>
          </a:r>
        </a:p>
      </dgm:t>
    </dgm:pt>
    <dgm:pt modelId="{89C7AE3F-49BB-43F3-B862-0FCDE322EC48}" type="parTrans" cxnId="{427D3283-0680-4867-8C42-AED8C62BB81D}">
      <dgm:prSet/>
      <dgm:spPr/>
      <dgm:t>
        <a:bodyPr/>
        <a:lstStyle/>
        <a:p>
          <a:endParaRPr lang="en-US"/>
        </a:p>
      </dgm:t>
    </dgm:pt>
    <dgm:pt modelId="{520EAD2B-F874-49DF-9233-369C804B1A3F}" type="sibTrans" cxnId="{427D3283-0680-4867-8C42-AED8C62BB81D}">
      <dgm:prSet/>
      <dgm:spPr/>
      <dgm:t>
        <a:bodyPr/>
        <a:lstStyle/>
        <a:p>
          <a:endParaRPr lang="en-US"/>
        </a:p>
      </dgm:t>
    </dgm:pt>
    <dgm:pt modelId="{AD7CD41E-0353-4970-BBE1-C0DDC0F2404F}">
      <dgm:prSet/>
      <dgm:spPr/>
      <dgm:t>
        <a:bodyPr/>
        <a:lstStyle/>
        <a:p>
          <a:r>
            <a:rPr lang="en-US"/>
            <a:t>K-Nearest Neighbors (KNN)</a:t>
          </a:r>
        </a:p>
      </dgm:t>
    </dgm:pt>
    <dgm:pt modelId="{FDB26EE1-C816-45F5-9701-B3D41651B6B3}" type="parTrans" cxnId="{69F92B00-C577-430D-8582-AEAAB536CBB5}">
      <dgm:prSet/>
      <dgm:spPr/>
      <dgm:t>
        <a:bodyPr/>
        <a:lstStyle/>
        <a:p>
          <a:endParaRPr lang="en-US"/>
        </a:p>
      </dgm:t>
    </dgm:pt>
    <dgm:pt modelId="{3E42C4E9-51AE-4928-BC94-035F754A6407}" type="sibTrans" cxnId="{69F92B00-C577-430D-8582-AEAAB536CBB5}">
      <dgm:prSet/>
      <dgm:spPr/>
      <dgm:t>
        <a:bodyPr/>
        <a:lstStyle/>
        <a:p>
          <a:endParaRPr lang="en-US"/>
        </a:p>
      </dgm:t>
    </dgm:pt>
    <dgm:pt modelId="{11D36B84-496C-4DC2-A5A0-B2B9F9DA0FC2}">
      <dgm:prSet/>
      <dgm:spPr/>
      <dgm:t>
        <a:bodyPr/>
        <a:lstStyle/>
        <a:p>
          <a:r>
            <a:rPr lang="en-US"/>
            <a:t>Decision Tree Classifier</a:t>
          </a:r>
        </a:p>
      </dgm:t>
    </dgm:pt>
    <dgm:pt modelId="{DFB5E9BE-616C-42C9-934F-B7F0BCD15CA2}" type="parTrans" cxnId="{32279E63-902C-48F1-A816-E47159B1BBAD}">
      <dgm:prSet/>
      <dgm:spPr/>
      <dgm:t>
        <a:bodyPr/>
        <a:lstStyle/>
        <a:p>
          <a:endParaRPr lang="en-US"/>
        </a:p>
      </dgm:t>
    </dgm:pt>
    <dgm:pt modelId="{B2AEC8B4-71A8-4370-94F3-A8A8B965182D}" type="sibTrans" cxnId="{32279E63-902C-48F1-A816-E47159B1BBAD}">
      <dgm:prSet/>
      <dgm:spPr/>
      <dgm:t>
        <a:bodyPr/>
        <a:lstStyle/>
        <a:p>
          <a:endParaRPr lang="en-US"/>
        </a:p>
      </dgm:t>
    </dgm:pt>
    <dgm:pt modelId="{8323F7A8-51ED-459A-B236-E5CF95CB5BC5}">
      <dgm:prSet/>
      <dgm:spPr/>
      <dgm:t>
        <a:bodyPr/>
        <a:lstStyle/>
        <a:p>
          <a:r>
            <a:rPr lang="en-US"/>
            <a:t>Support Vector Machine</a:t>
          </a:r>
        </a:p>
      </dgm:t>
    </dgm:pt>
    <dgm:pt modelId="{8DDD209F-FB8F-4C64-89E2-21FB0CBE077B}" type="parTrans" cxnId="{F921D839-F151-46CA-9C60-938F43910D4E}">
      <dgm:prSet/>
      <dgm:spPr/>
      <dgm:t>
        <a:bodyPr/>
        <a:lstStyle/>
        <a:p>
          <a:endParaRPr lang="en-US"/>
        </a:p>
      </dgm:t>
    </dgm:pt>
    <dgm:pt modelId="{7CD645B8-3675-4CAB-B2DE-87CCF4977981}" type="sibTrans" cxnId="{F921D839-F151-46CA-9C60-938F43910D4E}">
      <dgm:prSet/>
      <dgm:spPr/>
      <dgm:t>
        <a:bodyPr/>
        <a:lstStyle/>
        <a:p>
          <a:endParaRPr lang="en-US"/>
        </a:p>
      </dgm:t>
    </dgm:pt>
    <dgm:pt modelId="{2BCC26BA-8969-4751-9FE7-F54F7C11C86C}">
      <dgm:prSet/>
      <dgm:spPr/>
      <dgm:t>
        <a:bodyPr/>
        <a:lstStyle/>
        <a:p>
          <a:r>
            <a:rPr lang="en-US"/>
            <a:t>Logistic Regression</a:t>
          </a:r>
        </a:p>
      </dgm:t>
    </dgm:pt>
    <dgm:pt modelId="{7E523141-5868-4986-8D7A-7BFFD238CD51}" type="parTrans" cxnId="{3BF0B7B1-20D7-47AD-8390-4635012648AF}">
      <dgm:prSet/>
      <dgm:spPr/>
      <dgm:t>
        <a:bodyPr/>
        <a:lstStyle/>
        <a:p>
          <a:endParaRPr lang="en-US"/>
        </a:p>
      </dgm:t>
    </dgm:pt>
    <dgm:pt modelId="{89EFF3C5-503C-47E5-B1F3-9AA55E0F63A4}" type="sibTrans" cxnId="{3BF0B7B1-20D7-47AD-8390-4635012648AF}">
      <dgm:prSet/>
      <dgm:spPr/>
      <dgm:t>
        <a:bodyPr/>
        <a:lstStyle/>
        <a:p>
          <a:endParaRPr lang="en-US"/>
        </a:p>
      </dgm:t>
    </dgm:pt>
    <dgm:pt modelId="{694DA65D-0202-42D5-ACB9-8216B4057344}">
      <dgm:prSet/>
      <dgm:spPr/>
      <dgm:t>
        <a:bodyPr/>
        <a:lstStyle/>
        <a:p>
          <a:r>
            <a:rPr lang="en-US"/>
            <a:t>Created model using the training and testing data, then scored the Predictive Model of each algorithm against the actual dataset to determine accuracy of trained model.</a:t>
          </a:r>
        </a:p>
      </dgm:t>
    </dgm:pt>
    <dgm:pt modelId="{98A22B7B-A0A3-4A01-93FA-2A34A3F40D4C}" type="parTrans" cxnId="{DDCB2348-352A-443B-A4B4-33925FF74CD8}">
      <dgm:prSet/>
      <dgm:spPr/>
      <dgm:t>
        <a:bodyPr/>
        <a:lstStyle/>
        <a:p>
          <a:endParaRPr lang="en-US"/>
        </a:p>
      </dgm:t>
    </dgm:pt>
    <dgm:pt modelId="{AB14C0C4-D6FE-4239-8F66-890900BC168E}" type="sibTrans" cxnId="{DDCB2348-352A-443B-A4B4-33925FF74CD8}">
      <dgm:prSet/>
      <dgm:spPr/>
      <dgm:t>
        <a:bodyPr/>
        <a:lstStyle/>
        <a:p>
          <a:endParaRPr lang="en-US"/>
        </a:p>
      </dgm:t>
    </dgm:pt>
    <dgm:pt modelId="{31751FC9-9D71-4882-96FA-12A7003351AB}">
      <dgm:prSet/>
      <dgm:spPr/>
      <dgm:t>
        <a:bodyPr/>
        <a:lstStyle/>
        <a:p>
          <a:r>
            <a:rPr lang="en-US"/>
            <a:t>Scoring:</a:t>
          </a:r>
        </a:p>
      </dgm:t>
    </dgm:pt>
    <dgm:pt modelId="{55231029-E408-441C-B617-611C95A55ADD}" type="parTrans" cxnId="{85E36FA0-05D9-4274-9D0F-C2ACA9CF2F2A}">
      <dgm:prSet/>
      <dgm:spPr/>
      <dgm:t>
        <a:bodyPr/>
        <a:lstStyle/>
        <a:p>
          <a:endParaRPr lang="en-US"/>
        </a:p>
      </dgm:t>
    </dgm:pt>
    <dgm:pt modelId="{861B5628-77EA-49E0-A260-7F1D31648C61}" type="sibTrans" cxnId="{85E36FA0-05D9-4274-9D0F-C2ACA9CF2F2A}">
      <dgm:prSet/>
      <dgm:spPr/>
      <dgm:t>
        <a:bodyPr/>
        <a:lstStyle/>
        <a:p>
          <a:endParaRPr lang="en-US"/>
        </a:p>
      </dgm:t>
    </dgm:pt>
    <dgm:pt modelId="{D1AEBFC3-27A9-4CE3-9100-0762C6EF0AEF}">
      <dgm:prSet/>
      <dgm:spPr/>
      <dgm:t>
        <a:bodyPr/>
        <a:lstStyle/>
        <a:p>
          <a:r>
            <a:rPr lang="en-US"/>
            <a:t>F1 Score for Precision of the Results and the Accuracy of the model</a:t>
          </a:r>
        </a:p>
      </dgm:t>
    </dgm:pt>
    <dgm:pt modelId="{E58E9B31-813C-4BC4-AC71-5209CB66921A}" type="parTrans" cxnId="{5DDB8D05-D4C6-4406-A8F4-EFF312C16CAB}">
      <dgm:prSet/>
      <dgm:spPr/>
      <dgm:t>
        <a:bodyPr/>
        <a:lstStyle/>
        <a:p>
          <a:endParaRPr lang="en-US"/>
        </a:p>
      </dgm:t>
    </dgm:pt>
    <dgm:pt modelId="{6C46F869-07C2-4723-9003-E6B7F9117CB1}" type="sibTrans" cxnId="{5DDB8D05-D4C6-4406-A8F4-EFF312C16CAB}">
      <dgm:prSet/>
      <dgm:spPr/>
      <dgm:t>
        <a:bodyPr/>
        <a:lstStyle/>
        <a:p>
          <a:endParaRPr lang="en-US"/>
        </a:p>
      </dgm:t>
    </dgm:pt>
    <dgm:pt modelId="{409BC760-96BC-4CF0-AE4C-C9C8D2CAD6D0}">
      <dgm:prSet/>
      <dgm:spPr/>
      <dgm:t>
        <a:bodyPr/>
        <a:lstStyle/>
        <a:p>
          <a:r>
            <a:rPr lang="en-US"/>
            <a:t>Visualizations: Bar Chart, Confusion Matrix</a:t>
          </a:r>
        </a:p>
      </dgm:t>
    </dgm:pt>
    <dgm:pt modelId="{56D6AD29-28CA-4FCC-B098-F39CE5B76F68}" type="parTrans" cxnId="{A49904A7-0F2B-4D7D-8B3E-F4A052BFF204}">
      <dgm:prSet/>
      <dgm:spPr/>
      <dgm:t>
        <a:bodyPr/>
        <a:lstStyle/>
        <a:p>
          <a:endParaRPr lang="en-US"/>
        </a:p>
      </dgm:t>
    </dgm:pt>
    <dgm:pt modelId="{40B07711-6F19-4055-83C9-C2792058E2EF}" type="sibTrans" cxnId="{A49904A7-0F2B-4D7D-8B3E-F4A052BFF204}">
      <dgm:prSet/>
      <dgm:spPr/>
      <dgm:t>
        <a:bodyPr/>
        <a:lstStyle/>
        <a:p>
          <a:endParaRPr lang="en-US"/>
        </a:p>
      </dgm:t>
    </dgm:pt>
    <dgm:pt modelId="{BA10A1EA-6A71-4520-AF9D-865A7A62EA90}">
      <dgm:prSet/>
      <dgm:spPr/>
      <dgm:t>
        <a:bodyPr/>
        <a:lstStyle/>
        <a:p>
          <a:r>
            <a:rPr lang="en-US"/>
            <a:t>Confusion Matrix:</a:t>
          </a:r>
        </a:p>
      </dgm:t>
    </dgm:pt>
    <dgm:pt modelId="{86B40320-4FC4-4371-B7A8-208461EC1D71}" type="parTrans" cxnId="{131919FE-0AFA-44F3-A8E2-0DBBF4DD6828}">
      <dgm:prSet/>
      <dgm:spPr/>
      <dgm:t>
        <a:bodyPr/>
        <a:lstStyle/>
        <a:p>
          <a:endParaRPr lang="en-US"/>
        </a:p>
      </dgm:t>
    </dgm:pt>
    <dgm:pt modelId="{BB741E1E-DB6B-48D8-9B06-5F1B363D4BE5}" type="sibTrans" cxnId="{131919FE-0AFA-44F3-A8E2-0DBBF4DD6828}">
      <dgm:prSet/>
      <dgm:spPr/>
      <dgm:t>
        <a:bodyPr/>
        <a:lstStyle/>
        <a:p>
          <a:endParaRPr lang="en-US"/>
        </a:p>
      </dgm:t>
    </dgm:pt>
    <dgm:pt modelId="{16C177A0-325F-41BD-9E4B-9C36868E3184}">
      <dgm:prSet/>
      <dgm:spPr/>
      <dgm:t>
        <a:bodyPr/>
        <a:lstStyle/>
        <a:p>
          <a:r>
            <a:rPr lang="en-US"/>
            <a:t>Displayed the effectiveness of the best performing model to predict a landing outcome.</a:t>
          </a:r>
        </a:p>
      </dgm:t>
    </dgm:pt>
    <dgm:pt modelId="{3E8056A2-3FA5-44D6-8B5A-EED4B1E8C1BA}" type="parTrans" cxnId="{ADD0E78F-5F14-4EE6-898B-C6E5E8089522}">
      <dgm:prSet/>
      <dgm:spPr/>
      <dgm:t>
        <a:bodyPr/>
        <a:lstStyle/>
        <a:p>
          <a:endParaRPr lang="en-US"/>
        </a:p>
      </dgm:t>
    </dgm:pt>
    <dgm:pt modelId="{FCC3727D-614C-4088-B41D-41181C12BD2F}" type="sibTrans" cxnId="{ADD0E78F-5F14-4EE6-898B-C6E5E8089522}">
      <dgm:prSet/>
      <dgm:spPr/>
      <dgm:t>
        <a:bodyPr/>
        <a:lstStyle/>
        <a:p>
          <a:endParaRPr lang="en-US"/>
        </a:p>
      </dgm:t>
    </dgm:pt>
    <dgm:pt modelId="{08615DDA-EA3C-4E95-A973-52436CB9633B}" type="pres">
      <dgm:prSet presAssocID="{3326F78D-D3E6-46A4-A856-DCF316FF7888}" presName="Name0" presStyleCnt="0">
        <dgm:presLayoutVars>
          <dgm:dir/>
          <dgm:resizeHandles val="exact"/>
        </dgm:presLayoutVars>
      </dgm:prSet>
      <dgm:spPr/>
    </dgm:pt>
    <dgm:pt modelId="{06730B05-E724-4AF3-B68D-FD6C955BBB8A}" type="pres">
      <dgm:prSet presAssocID="{CE9FAAD2-D79F-4E73-A157-60F055D73C3C}" presName="node" presStyleLbl="node1" presStyleIdx="0" presStyleCnt="8">
        <dgm:presLayoutVars>
          <dgm:bulletEnabled val="1"/>
        </dgm:presLayoutVars>
      </dgm:prSet>
      <dgm:spPr/>
    </dgm:pt>
    <dgm:pt modelId="{B1273D68-8420-4380-A3F2-4E72C1A3EEEE}" type="pres">
      <dgm:prSet presAssocID="{D78C38B3-AA2A-42B9-91CC-641782141437}" presName="sibTrans" presStyleLbl="sibTrans1D1" presStyleIdx="0" presStyleCnt="7"/>
      <dgm:spPr/>
    </dgm:pt>
    <dgm:pt modelId="{BB4BAB25-BE36-4425-8B96-F4A185FEFF28}" type="pres">
      <dgm:prSet presAssocID="{D78C38B3-AA2A-42B9-91CC-641782141437}" presName="connectorText" presStyleLbl="sibTrans1D1" presStyleIdx="0" presStyleCnt="7"/>
      <dgm:spPr/>
    </dgm:pt>
    <dgm:pt modelId="{37FDE0E3-CB70-46B9-AB77-16D0D0FDF04D}" type="pres">
      <dgm:prSet presAssocID="{7A520181-A2DE-46F2-B3F5-9CF63C449C5F}" presName="node" presStyleLbl="node1" presStyleIdx="1" presStyleCnt="8">
        <dgm:presLayoutVars>
          <dgm:bulletEnabled val="1"/>
        </dgm:presLayoutVars>
      </dgm:prSet>
      <dgm:spPr/>
    </dgm:pt>
    <dgm:pt modelId="{28637790-EAEF-48D5-92FA-E3C794383233}" type="pres">
      <dgm:prSet presAssocID="{A16DDF88-7E18-4364-9473-1884D7E6856D}" presName="sibTrans" presStyleLbl="sibTrans1D1" presStyleIdx="1" presStyleCnt="7"/>
      <dgm:spPr/>
    </dgm:pt>
    <dgm:pt modelId="{B097C76E-2E98-49C0-95B2-D25B2B52DCED}" type="pres">
      <dgm:prSet presAssocID="{A16DDF88-7E18-4364-9473-1884D7E6856D}" presName="connectorText" presStyleLbl="sibTrans1D1" presStyleIdx="1" presStyleCnt="7"/>
      <dgm:spPr/>
    </dgm:pt>
    <dgm:pt modelId="{6519FE09-6B40-4EB9-AB1E-3CC027D74294}" type="pres">
      <dgm:prSet presAssocID="{E09B7E35-2B0E-47CF-91A2-10711B92CB85}" presName="node" presStyleLbl="node1" presStyleIdx="2" presStyleCnt="8">
        <dgm:presLayoutVars>
          <dgm:bulletEnabled val="1"/>
        </dgm:presLayoutVars>
      </dgm:prSet>
      <dgm:spPr/>
    </dgm:pt>
    <dgm:pt modelId="{5868DCCB-19A6-46D8-B364-49A17302146F}" type="pres">
      <dgm:prSet presAssocID="{38749650-4A64-47B5-B344-392769EE2419}" presName="sibTrans" presStyleLbl="sibTrans1D1" presStyleIdx="2" presStyleCnt="7"/>
      <dgm:spPr/>
    </dgm:pt>
    <dgm:pt modelId="{EC1061CE-10F1-480C-BBAD-BCD9E179A79F}" type="pres">
      <dgm:prSet presAssocID="{38749650-4A64-47B5-B344-392769EE2419}" presName="connectorText" presStyleLbl="sibTrans1D1" presStyleIdx="2" presStyleCnt="7"/>
      <dgm:spPr/>
    </dgm:pt>
    <dgm:pt modelId="{0D9C2835-63AB-4D7F-8A92-8E7D7BBEE0F6}" type="pres">
      <dgm:prSet presAssocID="{D44CD77C-9CE2-40CD-B831-E6E9A4EE5D4C}" presName="node" presStyleLbl="node1" presStyleIdx="3" presStyleCnt="8">
        <dgm:presLayoutVars>
          <dgm:bulletEnabled val="1"/>
        </dgm:presLayoutVars>
      </dgm:prSet>
      <dgm:spPr/>
    </dgm:pt>
    <dgm:pt modelId="{EA214358-C1C7-4A73-AF48-E714C116FDB4}" type="pres">
      <dgm:prSet presAssocID="{520EAD2B-F874-49DF-9233-369C804B1A3F}" presName="sibTrans" presStyleLbl="sibTrans1D1" presStyleIdx="3" presStyleCnt="7"/>
      <dgm:spPr/>
    </dgm:pt>
    <dgm:pt modelId="{4F17A9BC-C8E5-4E69-A162-DE3915BAA782}" type="pres">
      <dgm:prSet presAssocID="{520EAD2B-F874-49DF-9233-369C804B1A3F}" presName="connectorText" presStyleLbl="sibTrans1D1" presStyleIdx="3" presStyleCnt="7"/>
      <dgm:spPr/>
    </dgm:pt>
    <dgm:pt modelId="{C9332EAB-08DE-40FF-943C-FBD1C48C05F4}" type="pres">
      <dgm:prSet presAssocID="{694DA65D-0202-42D5-ACB9-8216B4057344}" presName="node" presStyleLbl="node1" presStyleIdx="4" presStyleCnt="8">
        <dgm:presLayoutVars>
          <dgm:bulletEnabled val="1"/>
        </dgm:presLayoutVars>
      </dgm:prSet>
      <dgm:spPr/>
    </dgm:pt>
    <dgm:pt modelId="{A783BE75-56A6-497E-BA99-94037A721C9B}" type="pres">
      <dgm:prSet presAssocID="{AB14C0C4-D6FE-4239-8F66-890900BC168E}" presName="sibTrans" presStyleLbl="sibTrans1D1" presStyleIdx="4" presStyleCnt="7"/>
      <dgm:spPr/>
    </dgm:pt>
    <dgm:pt modelId="{2B18766E-F411-4ECD-9B26-19FDCC2748C1}" type="pres">
      <dgm:prSet presAssocID="{AB14C0C4-D6FE-4239-8F66-890900BC168E}" presName="connectorText" presStyleLbl="sibTrans1D1" presStyleIdx="4" presStyleCnt="7"/>
      <dgm:spPr/>
    </dgm:pt>
    <dgm:pt modelId="{0A72FF33-DF81-4714-B06C-A3E37BF36DB9}" type="pres">
      <dgm:prSet presAssocID="{31751FC9-9D71-4882-96FA-12A7003351AB}" presName="node" presStyleLbl="node1" presStyleIdx="5" presStyleCnt="8">
        <dgm:presLayoutVars>
          <dgm:bulletEnabled val="1"/>
        </dgm:presLayoutVars>
      </dgm:prSet>
      <dgm:spPr/>
    </dgm:pt>
    <dgm:pt modelId="{1D386F6D-A876-4DED-9171-3BB4F58A29EB}" type="pres">
      <dgm:prSet presAssocID="{861B5628-77EA-49E0-A260-7F1D31648C61}" presName="sibTrans" presStyleLbl="sibTrans1D1" presStyleIdx="5" presStyleCnt="7"/>
      <dgm:spPr/>
    </dgm:pt>
    <dgm:pt modelId="{7D3AB339-D8D4-4D56-B23D-92FC0D2851DA}" type="pres">
      <dgm:prSet presAssocID="{861B5628-77EA-49E0-A260-7F1D31648C61}" presName="connectorText" presStyleLbl="sibTrans1D1" presStyleIdx="5" presStyleCnt="7"/>
      <dgm:spPr/>
    </dgm:pt>
    <dgm:pt modelId="{0412CBD9-744F-4869-AD08-B9D624F8E56A}" type="pres">
      <dgm:prSet presAssocID="{409BC760-96BC-4CF0-AE4C-C9C8D2CAD6D0}" presName="node" presStyleLbl="node1" presStyleIdx="6" presStyleCnt="8">
        <dgm:presLayoutVars>
          <dgm:bulletEnabled val="1"/>
        </dgm:presLayoutVars>
      </dgm:prSet>
      <dgm:spPr/>
    </dgm:pt>
    <dgm:pt modelId="{B2E93D30-E50E-4652-87A3-08FD6DE4D2E0}" type="pres">
      <dgm:prSet presAssocID="{40B07711-6F19-4055-83C9-C2792058E2EF}" presName="sibTrans" presStyleLbl="sibTrans1D1" presStyleIdx="6" presStyleCnt="7"/>
      <dgm:spPr/>
    </dgm:pt>
    <dgm:pt modelId="{3B3DD623-6153-4A34-B148-518F585FE8EB}" type="pres">
      <dgm:prSet presAssocID="{40B07711-6F19-4055-83C9-C2792058E2EF}" presName="connectorText" presStyleLbl="sibTrans1D1" presStyleIdx="6" presStyleCnt="7"/>
      <dgm:spPr/>
    </dgm:pt>
    <dgm:pt modelId="{290AC0C8-155B-4FBC-8AEA-94E324D9815A}" type="pres">
      <dgm:prSet presAssocID="{BA10A1EA-6A71-4520-AF9D-865A7A62EA90}" presName="node" presStyleLbl="node1" presStyleIdx="7" presStyleCnt="8">
        <dgm:presLayoutVars>
          <dgm:bulletEnabled val="1"/>
        </dgm:presLayoutVars>
      </dgm:prSet>
      <dgm:spPr/>
    </dgm:pt>
  </dgm:ptLst>
  <dgm:cxnLst>
    <dgm:cxn modelId="{69F92B00-C577-430D-8582-AEAAB536CBB5}" srcId="{D44CD77C-9CE2-40CD-B831-E6E9A4EE5D4C}" destId="{AD7CD41E-0353-4970-BBE1-C0DDC0F2404F}" srcOrd="0" destOrd="0" parTransId="{FDB26EE1-C816-45F5-9701-B3D41651B6B3}" sibTransId="{3E42C4E9-51AE-4928-BC94-035F754A6407}"/>
    <dgm:cxn modelId="{5DDB8D05-D4C6-4406-A8F4-EFF312C16CAB}" srcId="{31751FC9-9D71-4882-96FA-12A7003351AB}" destId="{D1AEBFC3-27A9-4CE3-9100-0762C6EF0AEF}" srcOrd="0" destOrd="0" parTransId="{E58E9B31-813C-4BC4-AC71-5209CB66921A}" sibTransId="{6C46F869-07C2-4723-9003-E6B7F9117CB1}"/>
    <dgm:cxn modelId="{F7F79A08-E8EB-4721-84E3-61AA627BD8DF}" type="presOf" srcId="{A16DDF88-7E18-4364-9473-1884D7E6856D}" destId="{28637790-EAEF-48D5-92FA-E3C794383233}" srcOrd="0" destOrd="0" presId="urn:microsoft.com/office/officeart/2016/7/layout/RepeatingBendingProcessNew"/>
    <dgm:cxn modelId="{6040610A-235E-4670-B7A8-838379D23697}" type="presOf" srcId="{D78C38B3-AA2A-42B9-91CC-641782141437}" destId="{BB4BAB25-BE36-4425-8B96-F4A185FEFF28}" srcOrd="1" destOrd="0" presId="urn:microsoft.com/office/officeart/2016/7/layout/RepeatingBendingProcessNew"/>
    <dgm:cxn modelId="{69833A0F-600E-4FAD-9731-4F6CE8A5804A}" type="presOf" srcId="{D78C38B3-AA2A-42B9-91CC-641782141437}" destId="{B1273D68-8420-4380-A3F2-4E72C1A3EEEE}" srcOrd="0" destOrd="0" presId="urn:microsoft.com/office/officeart/2016/7/layout/RepeatingBendingProcessNew"/>
    <dgm:cxn modelId="{6C5A8A36-84D9-44D8-906D-310B0F8F5EDB}" type="presOf" srcId="{861B5628-77EA-49E0-A260-7F1D31648C61}" destId="{7D3AB339-D8D4-4D56-B23D-92FC0D2851DA}" srcOrd="1" destOrd="0" presId="urn:microsoft.com/office/officeart/2016/7/layout/RepeatingBendingProcessNew"/>
    <dgm:cxn modelId="{85B2EF36-700C-4167-B1A9-5A129725D008}" type="presOf" srcId="{AB14C0C4-D6FE-4239-8F66-890900BC168E}" destId="{2B18766E-F411-4ECD-9B26-19FDCC2748C1}" srcOrd="1" destOrd="0" presId="urn:microsoft.com/office/officeart/2016/7/layout/RepeatingBendingProcessNew"/>
    <dgm:cxn modelId="{F921D839-F151-46CA-9C60-938F43910D4E}" srcId="{D44CD77C-9CE2-40CD-B831-E6E9A4EE5D4C}" destId="{8323F7A8-51ED-459A-B236-E5CF95CB5BC5}" srcOrd="2" destOrd="0" parTransId="{8DDD209F-FB8F-4C64-89E2-21FB0CBE077B}" sibTransId="{7CD645B8-3675-4CAB-B2DE-87CCF4977981}"/>
    <dgm:cxn modelId="{4368A840-2BB2-4FBC-B123-060E572765C5}" type="presOf" srcId="{40B07711-6F19-4055-83C9-C2792058E2EF}" destId="{B2E93D30-E50E-4652-87A3-08FD6DE4D2E0}" srcOrd="0" destOrd="0" presId="urn:microsoft.com/office/officeart/2016/7/layout/RepeatingBendingProcessNew"/>
    <dgm:cxn modelId="{9DDA8661-AA12-4130-AC27-FB8538458FE3}" srcId="{3326F78D-D3E6-46A4-A856-DCF316FF7888}" destId="{CE9FAAD2-D79F-4E73-A157-60F055D73C3C}" srcOrd="0" destOrd="0" parTransId="{F766F910-EAAB-4D93-B7E5-D2855A37BC5D}" sibTransId="{D78C38B3-AA2A-42B9-91CC-641782141437}"/>
    <dgm:cxn modelId="{69D00942-9C97-4E59-9E0D-020983AD8408}" srcId="{3326F78D-D3E6-46A4-A856-DCF316FF7888}" destId="{7A520181-A2DE-46F2-B3F5-9CF63C449C5F}" srcOrd="1" destOrd="0" parTransId="{7BD7628B-08DC-4A72-966B-83ADDAFF2723}" sibTransId="{A16DDF88-7E18-4364-9473-1884D7E6856D}"/>
    <dgm:cxn modelId="{CC10CA62-46D7-4963-BFA9-DEDCD4733AAA}" type="presOf" srcId="{AB14C0C4-D6FE-4239-8F66-890900BC168E}" destId="{A783BE75-56A6-497E-BA99-94037A721C9B}" srcOrd="0" destOrd="0" presId="urn:microsoft.com/office/officeart/2016/7/layout/RepeatingBendingProcessNew"/>
    <dgm:cxn modelId="{32279E63-902C-48F1-A816-E47159B1BBAD}" srcId="{D44CD77C-9CE2-40CD-B831-E6E9A4EE5D4C}" destId="{11D36B84-496C-4DC2-A5A0-B2B9F9DA0FC2}" srcOrd="1" destOrd="0" parTransId="{DFB5E9BE-616C-42C9-934F-B7F0BCD15CA2}" sibTransId="{B2AEC8B4-71A8-4370-94F3-A8A8B965182D}"/>
    <dgm:cxn modelId="{11A9F846-9CBF-4E68-8495-2E3C01ED375C}" type="presOf" srcId="{11D36B84-496C-4DC2-A5A0-B2B9F9DA0FC2}" destId="{0D9C2835-63AB-4D7F-8A92-8E7D7BBEE0F6}" srcOrd="0" destOrd="2" presId="urn:microsoft.com/office/officeart/2016/7/layout/RepeatingBendingProcessNew"/>
    <dgm:cxn modelId="{DDCB2348-352A-443B-A4B4-33925FF74CD8}" srcId="{3326F78D-D3E6-46A4-A856-DCF316FF7888}" destId="{694DA65D-0202-42D5-ACB9-8216B4057344}" srcOrd="4" destOrd="0" parTransId="{98A22B7B-A0A3-4A01-93FA-2A34A3F40D4C}" sibTransId="{AB14C0C4-D6FE-4239-8F66-890900BC168E}"/>
    <dgm:cxn modelId="{6041FB6D-D8ED-42BB-A526-44A73D5FD92B}" type="presOf" srcId="{BA10A1EA-6A71-4520-AF9D-865A7A62EA90}" destId="{290AC0C8-155B-4FBC-8AEA-94E324D9815A}" srcOrd="0" destOrd="0" presId="urn:microsoft.com/office/officeart/2016/7/layout/RepeatingBendingProcessNew"/>
    <dgm:cxn modelId="{FEB4B94E-EC53-471E-B0E1-28A8F3DB5088}" type="presOf" srcId="{40B07711-6F19-4055-83C9-C2792058E2EF}" destId="{3B3DD623-6153-4A34-B148-518F585FE8EB}" srcOrd="1" destOrd="0" presId="urn:microsoft.com/office/officeart/2016/7/layout/RepeatingBendingProcessNew"/>
    <dgm:cxn modelId="{DE514570-FDD0-40E9-83B8-2CE4BAEA55CA}" type="presOf" srcId="{D1AEBFC3-27A9-4CE3-9100-0762C6EF0AEF}" destId="{0A72FF33-DF81-4714-B06C-A3E37BF36DB9}" srcOrd="0" destOrd="1" presId="urn:microsoft.com/office/officeart/2016/7/layout/RepeatingBendingProcessNew"/>
    <dgm:cxn modelId="{599CC072-B562-4A01-9DB3-0726F567E91E}" srcId="{3326F78D-D3E6-46A4-A856-DCF316FF7888}" destId="{E09B7E35-2B0E-47CF-91A2-10711B92CB85}" srcOrd="2" destOrd="0" parTransId="{28734D01-4E4B-4C7B-BEFD-C028E0DF2956}" sibTransId="{38749650-4A64-47B5-B344-392769EE2419}"/>
    <dgm:cxn modelId="{DF360454-F74C-4F62-978C-E95AF0A918A5}" type="presOf" srcId="{2BCC26BA-8969-4751-9FE7-F54F7C11C86C}" destId="{0D9C2835-63AB-4D7F-8A92-8E7D7BBEE0F6}" srcOrd="0" destOrd="4" presId="urn:microsoft.com/office/officeart/2016/7/layout/RepeatingBendingProcessNew"/>
    <dgm:cxn modelId="{AA371E79-9B50-4851-9EF4-7C0DA08353DF}" type="presOf" srcId="{38749650-4A64-47B5-B344-392769EE2419}" destId="{EC1061CE-10F1-480C-BBAD-BCD9E179A79F}" srcOrd="1" destOrd="0" presId="urn:microsoft.com/office/officeart/2016/7/layout/RepeatingBendingProcessNew"/>
    <dgm:cxn modelId="{7212B659-8001-4C4D-A918-57E6F9BC6CE3}" type="presOf" srcId="{520EAD2B-F874-49DF-9233-369C804B1A3F}" destId="{4F17A9BC-C8E5-4E69-A162-DE3915BAA782}" srcOrd="1" destOrd="0" presId="urn:microsoft.com/office/officeart/2016/7/layout/RepeatingBendingProcessNew"/>
    <dgm:cxn modelId="{427D3283-0680-4867-8C42-AED8C62BB81D}" srcId="{3326F78D-D3E6-46A4-A856-DCF316FF7888}" destId="{D44CD77C-9CE2-40CD-B831-E6E9A4EE5D4C}" srcOrd="3" destOrd="0" parTransId="{89C7AE3F-49BB-43F3-B862-0FCDE322EC48}" sibTransId="{520EAD2B-F874-49DF-9233-369C804B1A3F}"/>
    <dgm:cxn modelId="{6B132B88-8F90-4696-8AAD-B9F26711CFD1}" type="presOf" srcId="{38749650-4A64-47B5-B344-392769EE2419}" destId="{5868DCCB-19A6-46D8-B364-49A17302146F}" srcOrd="0" destOrd="0" presId="urn:microsoft.com/office/officeart/2016/7/layout/RepeatingBendingProcessNew"/>
    <dgm:cxn modelId="{ADD0E78F-5F14-4EE6-898B-C6E5E8089522}" srcId="{BA10A1EA-6A71-4520-AF9D-865A7A62EA90}" destId="{16C177A0-325F-41BD-9E4B-9C36868E3184}" srcOrd="0" destOrd="0" parTransId="{3E8056A2-3FA5-44D6-8B5A-EED4B1E8C1BA}" sibTransId="{FCC3727D-614C-4088-B41D-41181C12BD2F}"/>
    <dgm:cxn modelId="{F67D2491-EC2B-4FBA-87B9-FEFE5F3420DE}" type="presOf" srcId="{861B5628-77EA-49E0-A260-7F1D31648C61}" destId="{1D386F6D-A876-4DED-9171-3BB4F58A29EB}" srcOrd="0" destOrd="0" presId="urn:microsoft.com/office/officeart/2016/7/layout/RepeatingBendingProcessNew"/>
    <dgm:cxn modelId="{EAEF639A-CF9A-4716-A74A-456F0A025280}" type="presOf" srcId="{7A520181-A2DE-46F2-B3F5-9CF63C449C5F}" destId="{37FDE0E3-CB70-46B9-AB77-16D0D0FDF04D}" srcOrd="0" destOrd="0" presId="urn:microsoft.com/office/officeart/2016/7/layout/RepeatingBendingProcessNew"/>
    <dgm:cxn modelId="{5171D09B-4AC0-418E-8719-DCC1746CE27A}" type="presOf" srcId="{E09B7E35-2B0E-47CF-91A2-10711B92CB85}" destId="{6519FE09-6B40-4EB9-AB1E-3CC027D74294}" srcOrd="0" destOrd="0" presId="urn:microsoft.com/office/officeart/2016/7/layout/RepeatingBendingProcessNew"/>
    <dgm:cxn modelId="{85E36FA0-05D9-4274-9D0F-C2ACA9CF2F2A}" srcId="{3326F78D-D3E6-46A4-A856-DCF316FF7888}" destId="{31751FC9-9D71-4882-96FA-12A7003351AB}" srcOrd="5" destOrd="0" parTransId="{55231029-E408-441C-B617-611C95A55ADD}" sibTransId="{861B5628-77EA-49E0-A260-7F1D31648C61}"/>
    <dgm:cxn modelId="{A49904A7-0F2B-4D7D-8B3E-F4A052BFF204}" srcId="{3326F78D-D3E6-46A4-A856-DCF316FF7888}" destId="{409BC760-96BC-4CF0-AE4C-C9C8D2CAD6D0}" srcOrd="6" destOrd="0" parTransId="{56D6AD29-28CA-4FCC-B098-F39CE5B76F68}" sibTransId="{40B07711-6F19-4055-83C9-C2792058E2EF}"/>
    <dgm:cxn modelId="{3BF0B7B1-20D7-47AD-8390-4635012648AF}" srcId="{D44CD77C-9CE2-40CD-B831-E6E9A4EE5D4C}" destId="{2BCC26BA-8969-4751-9FE7-F54F7C11C86C}" srcOrd="3" destOrd="0" parTransId="{7E523141-5868-4986-8D7A-7BFFD238CD51}" sibTransId="{89EFF3C5-503C-47E5-B1F3-9AA55E0F63A4}"/>
    <dgm:cxn modelId="{BF3698B5-B2CE-4D54-8E9A-789FF3B84F22}" type="presOf" srcId="{3326F78D-D3E6-46A4-A856-DCF316FF7888}" destId="{08615DDA-EA3C-4E95-A973-52436CB9633B}" srcOrd="0" destOrd="0" presId="urn:microsoft.com/office/officeart/2016/7/layout/RepeatingBendingProcessNew"/>
    <dgm:cxn modelId="{023F77B8-D355-4A00-A04D-63786ED3DF12}" type="presOf" srcId="{31751FC9-9D71-4882-96FA-12A7003351AB}" destId="{0A72FF33-DF81-4714-B06C-A3E37BF36DB9}" srcOrd="0" destOrd="0" presId="urn:microsoft.com/office/officeart/2016/7/layout/RepeatingBendingProcessNew"/>
    <dgm:cxn modelId="{4A6A84C6-6EE0-4931-8590-5E406BB5D281}" type="presOf" srcId="{694DA65D-0202-42D5-ACB9-8216B4057344}" destId="{C9332EAB-08DE-40FF-943C-FBD1C48C05F4}" srcOrd="0" destOrd="0" presId="urn:microsoft.com/office/officeart/2016/7/layout/RepeatingBendingProcessNew"/>
    <dgm:cxn modelId="{C8FD04D4-5572-46EE-A17A-39FDA9B105E5}" type="presOf" srcId="{520EAD2B-F874-49DF-9233-369C804B1A3F}" destId="{EA214358-C1C7-4A73-AF48-E714C116FDB4}" srcOrd="0" destOrd="0" presId="urn:microsoft.com/office/officeart/2016/7/layout/RepeatingBendingProcessNew"/>
    <dgm:cxn modelId="{2954D9D8-CDDA-4C3F-9B24-F3B0E714A6F7}" type="presOf" srcId="{409BC760-96BC-4CF0-AE4C-C9C8D2CAD6D0}" destId="{0412CBD9-744F-4869-AD08-B9D624F8E56A}" srcOrd="0" destOrd="0" presId="urn:microsoft.com/office/officeart/2016/7/layout/RepeatingBendingProcessNew"/>
    <dgm:cxn modelId="{02415ED9-41E7-4171-B00A-E4522FB91AF8}" type="presOf" srcId="{CE9FAAD2-D79F-4E73-A157-60F055D73C3C}" destId="{06730B05-E724-4AF3-B68D-FD6C955BBB8A}" srcOrd="0" destOrd="0" presId="urn:microsoft.com/office/officeart/2016/7/layout/RepeatingBendingProcessNew"/>
    <dgm:cxn modelId="{0BE44DDF-A778-4CF2-AC92-D72B26E9D289}" type="presOf" srcId="{A16DDF88-7E18-4364-9473-1884D7E6856D}" destId="{B097C76E-2E98-49C0-95B2-D25B2B52DCED}" srcOrd="1" destOrd="0" presId="urn:microsoft.com/office/officeart/2016/7/layout/RepeatingBendingProcessNew"/>
    <dgm:cxn modelId="{83231EE1-980A-4166-BCED-9C01BCF5DF78}" type="presOf" srcId="{AD7CD41E-0353-4970-BBE1-C0DDC0F2404F}" destId="{0D9C2835-63AB-4D7F-8A92-8E7D7BBEE0F6}" srcOrd="0" destOrd="1" presId="urn:microsoft.com/office/officeart/2016/7/layout/RepeatingBendingProcessNew"/>
    <dgm:cxn modelId="{FCD087E7-17FD-4248-8195-3453F276DA23}" type="presOf" srcId="{16C177A0-325F-41BD-9E4B-9C36868E3184}" destId="{290AC0C8-155B-4FBC-8AEA-94E324D9815A}" srcOrd="0" destOrd="1" presId="urn:microsoft.com/office/officeart/2016/7/layout/RepeatingBendingProcessNew"/>
    <dgm:cxn modelId="{895FE8F1-2A07-4E9B-A8F4-BE81267BC07B}" type="presOf" srcId="{8323F7A8-51ED-459A-B236-E5CF95CB5BC5}" destId="{0D9C2835-63AB-4D7F-8A92-8E7D7BBEE0F6}" srcOrd="0" destOrd="3" presId="urn:microsoft.com/office/officeart/2016/7/layout/RepeatingBendingProcessNew"/>
    <dgm:cxn modelId="{40285EF3-DAA2-4711-87EA-7F0A106621B9}" type="presOf" srcId="{D44CD77C-9CE2-40CD-B831-E6E9A4EE5D4C}" destId="{0D9C2835-63AB-4D7F-8A92-8E7D7BBEE0F6}" srcOrd="0" destOrd="0" presId="urn:microsoft.com/office/officeart/2016/7/layout/RepeatingBendingProcessNew"/>
    <dgm:cxn modelId="{131919FE-0AFA-44F3-A8E2-0DBBF4DD6828}" srcId="{3326F78D-D3E6-46A4-A856-DCF316FF7888}" destId="{BA10A1EA-6A71-4520-AF9D-865A7A62EA90}" srcOrd="7" destOrd="0" parTransId="{86B40320-4FC4-4371-B7A8-208461EC1D71}" sibTransId="{BB741E1E-DB6B-48D8-9B06-5F1B363D4BE5}"/>
    <dgm:cxn modelId="{365FD1AB-1524-45FA-BD7D-CA3C09C45D6C}" type="presParOf" srcId="{08615DDA-EA3C-4E95-A973-52436CB9633B}" destId="{06730B05-E724-4AF3-B68D-FD6C955BBB8A}" srcOrd="0" destOrd="0" presId="urn:microsoft.com/office/officeart/2016/7/layout/RepeatingBendingProcessNew"/>
    <dgm:cxn modelId="{053DBC61-87E9-48F2-81E1-C6677FCF545A}" type="presParOf" srcId="{08615DDA-EA3C-4E95-A973-52436CB9633B}" destId="{B1273D68-8420-4380-A3F2-4E72C1A3EEEE}" srcOrd="1" destOrd="0" presId="urn:microsoft.com/office/officeart/2016/7/layout/RepeatingBendingProcessNew"/>
    <dgm:cxn modelId="{830BA939-3B9A-47EE-9D39-0712A4D123EC}" type="presParOf" srcId="{B1273D68-8420-4380-A3F2-4E72C1A3EEEE}" destId="{BB4BAB25-BE36-4425-8B96-F4A185FEFF28}" srcOrd="0" destOrd="0" presId="urn:microsoft.com/office/officeart/2016/7/layout/RepeatingBendingProcessNew"/>
    <dgm:cxn modelId="{892733D2-567E-4AF9-8107-F95B69AF385C}" type="presParOf" srcId="{08615DDA-EA3C-4E95-A973-52436CB9633B}" destId="{37FDE0E3-CB70-46B9-AB77-16D0D0FDF04D}" srcOrd="2" destOrd="0" presId="urn:microsoft.com/office/officeart/2016/7/layout/RepeatingBendingProcessNew"/>
    <dgm:cxn modelId="{0843D830-F449-4603-BDBB-E34F814CF344}" type="presParOf" srcId="{08615DDA-EA3C-4E95-A973-52436CB9633B}" destId="{28637790-EAEF-48D5-92FA-E3C794383233}" srcOrd="3" destOrd="0" presId="urn:microsoft.com/office/officeart/2016/7/layout/RepeatingBendingProcessNew"/>
    <dgm:cxn modelId="{B43E05D6-45BE-482C-830F-150EA842199D}" type="presParOf" srcId="{28637790-EAEF-48D5-92FA-E3C794383233}" destId="{B097C76E-2E98-49C0-95B2-D25B2B52DCED}" srcOrd="0" destOrd="0" presId="urn:microsoft.com/office/officeart/2016/7/layout/RepeatingBendingProcessNew"/>
    <dgm:cxn modelId="{E0013245-F45C-4265-A2F8-ED0E79147056}" type="presParOf" srcId="{08615DDA-EA3C-4E95-A973-52436CB9633B}" destId="{6519FE09-6B40-4EB9-AB1E-3CC027D74294}" srcOrd="4" destOrd="0" presId="urn:microsoft.com/office/officeart/2016/7/layout/RepeatingBendingProcessNew"/>
    <dgm:cxn modelId="{06D1F46D-532D-48F5-A186-46F1B6222E55}" type="presParOf" srcId="{08615DDA-EA3C-4E95-A973-52436CB9633B}" destId="{5868DCCB-19A6-46D8-B364-49A17302146F}" srcOrd="5" destOrd="0" presId="urn:microsoft.com/office/officeart/2016/7/layout/RepeatingBendingProcessNew"/>
    <dgm:cxn modelId="{16DDDCF1-BAF9-403A-9A70-F38E69B4EE3E}" type="presParOf" srcId="{5868DCCB-19A6-46D8-B364-49A17302146F}" destId="{EC1061CE-10F1-480C-BBAD-BCD9E179A79F}" srcOrd="0" destOrd="0" presId="urn:microsoft.com/office/officeart/2016/7/layout/RepeatingBendingProcessNew"/>
    <dgm:cxn modelId="{9D66992F-EC5D-4AC5-BF89-39255A1944FB}" type="presParOf" srcId="{08615DDA-EA3C-4E95-A973-52436CB9633B}" destId="{0D9C2835-63AB-4D7F-8A92-8E7D7BBEE0F6}" srcOrd="6" destOrd="0" presId="urn:microsoft.com/office/officeart/2016/7/layout/RepeatingBendingProcessNew"/>
    <dgm:cxn modelId="{0418E7B0-CA28-4E2E-8F89-EEFAA8BF4A8C}" type="presParOf" srcId="{08615DDA-EA3C-4E95-A973-52436CB9633B}" destId="{EA214358-C1C7-4A73-AF48-E714C116FDB4}" srcOrd="7" destOrd="0" presId="urn:microsoft.com/office/officeart/2016/7/layout/RepeatingBendingProcessNew"/>
    <dgm:cxn modelId="{CEE01E7F-F64D-4890-8039-FE28D0226935}" type="presParOf" srcId="{EA214358-C1C7-4A73-AF48-E714C116FDB4}" destId="{4F17A9BC-C8E5-4E69-A162-DE3915BAA782}" srcOrd="0" destOrd="0" presId="urn:microsoft.com/office/officeart/2016/7/layout/RepeatingBendingProcessNew"/>
    <dgm:cxn modelId="{EB6D7A72-72E3-44B6-8ADF-A2CEC86529F0}" type="presParOf" srcId="{08615DDA-EA3C-4E95-A973-52436CB9633B}" destId="{C9332EAB-08DE-40FF-943C-FBD1C48C05F4}" srcOrd="8" destOrd="0" presId="urn:microsoft.com/office/officeart/2016/7/layout/RepeatingBendingProcessNew"/>
    <dgm:cxn modelId="{C2A75FDE-B3B7-480B-8923-31FC837DEE36}" type="presParOf" srcId="{08615DDA-EA3C-4E95-A973-52436CB9633B}" destId="{A783BE75-56A6-497E-BA99-94037A721C9B}" srcOrd="9" destOrd="0" presId="urn:microsoft.com/office/officeart/2016/7/layout/RepeatingBendingProcessNew"/>
    <dgm:cxn modelId="{7FC16076-1097-4790-B0D1-D3C332FD03D3}" type="presParOf" srcId="{A783BE75-56A6-497E-BA99-94037A721C9B}" destId="{2B18766E-F411-4ECD-9B26-19FDCC2748C1}" srcOrd="0" destOrd="0" presId="urn:microsoft.com/office/officeart/2016/7/layout/RepeatingBendingProcessNew"/>
    <dgm:cxn modelId="{97DCFB69-4BE7-4560-94A0-7D5E95F6993D}" type="presParOf" srcId="{08615DDA-EA3C-4E95-A973-52436CB9633B}" destId="{0A72FF33-DF81-4714-B06C-A3E37BF36DB9}" srcOrd="10" destOrd="0" presId="urn:microsoft.com/office/officeart/2016/7/layout/RepeatingBendingProcessNew"/>
    <dgm:cxn modelId="{F0B0C086-939C-4F3C-A5AC-CF955F1C2F96}" type="presParOf" srcId="{08615DDA-EA3C-4E95-A973-52436CB9633B}" destId="{1D386F6D-A876-4DED-9171-3BB4F58A29EB}" srcOrd="11" destOrd="0" presId="urn:microsoft.com/office/officeart/2016/7/layout/RepeatingBendingProcessNew"/>
    <dgm:cxn modelId="{6FB425CB-C889-4746-A396-FFB9DD56E4C7}" type="presParOf" srcId="{1D386F6D-A876-4DED-9171-3BB4F58A29EB}" destId="{7D3AB339-D8D4-4D56-B23D-92FC0D2851DA}" srcOrd="0" destOrd="0" presId="urn:microsoft.com/office/officeart/2016/7/layout/RepeatingBendingProcessNew"/>
    <dgm:cxn modelId="{C3453585-C988-457B-BBE6-C12D35EEAE72}" type="presParOf" srcId="{08615DDA-EA3C-4E95-A973-52436CB9633B}" destId="{0412CBD9-744F-4869-AD08-B9D624F8E56A}" srcOrd="12" destOrd="0" presId="urn:microsoft.com/office/officeart/2016/7/layout/RepeatingBendingProcessNew"/>
    <dgm:cxn modelId="{68543F08-9670-443A-8BAB-66882E67920F}" type="presParOf" srcId="{08615DDA-EA3C-4E95-A973-52436CB9633B}" destId="{B2E93D30-E50E-4652-87A3-08FD6DE4D2E0}" srcOrd="13" destOrd="0" presId="urn:microsoft.com/office/officeart/2016/7/layout/RepeatingBendingProcessNew"/>
    <dgm:cxn modelId="{B5BDB297-D615-4D7A-807C-349496E4F678}" type="presParOf" srcId="{B2E93D30-E50E-4652-87A3-08FD6DE4D2E0}" destId="{3B3DD623-6153-4A34-B148-518F585FE8EB}" srcOrd="0" destOrd="0" presId="urn:microsoft.com/office/officeart/2016/7/layout/RepeatingBendingProcessNew"/>
    <dgm:cxn modelId="{3EE9FAB4-4735-4203-9479-88EBDA8CA29A}" type="presParOf" srcId="{08615DDA-EA3C-4E95-A973-52436CB9633B}" destId="{290AC0C8-155B-4FBC-8AEA-94E324D9815A}"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F155C1-815E-4F4C-B903-2711475EA8AC}"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US"/>
        </a:p>
      </dgm:t>
    </dgm:pt>
    <dgm:pt modelId="{2770014B-04AE-4D4F-AB69-FDAC18EC7685}">
      <dgm:prSet/>
      <dgm:spPr/>
      <dgm:t>
        <a:bodyPr/>
        <a:lstStyle/>
        <a:p>
          <a:r>
            <a:rPr lang="en-US"/>
            <a:t>Exploratory data analysis results</a:t>
          </a:r>
        </a:p>
      </dgm:t>
    </dgm:pt>
    <dgm:pt modelId="{B69564BC-A1B4-4841-817C-87094DDC957C}" type="parTrans" cxnId="{89DD0609-8A89-42DD-9515-28D31673A7EC}">
      <dgm:prSet/>
      <dgm:spPr/>
      <dgm:t>
        <a:bodyPr/>
        <a:lstStyle/>
        <a:p>
          <a:endParaRPr lang="en-US"/>
        </a:p>
      </dgm:t>
    </dgm:pt>
    <dgm:pt modelId="{41E19EEC-06AB-42E2-A2C7-BCE1AAD3005E}" type="sibTrans" cxnId="{89DD0609-8A89-42DD-9515-28D31673A7EC}">
      <dgm:prSet/>
      <dgm:spPr/>
      <dgm:t>
        <a:bodyPr/>
        <a:lstStyle/>
        <a:p>
          <a:endParaRPr lang="en-US"/>
        </a:p>
      </dgm:t>
    </dgm:pt>
    <dgm:pt modelId="{1AB062F4-6E4A-4777-A206-4961F76117EC}">
      <dgm:prSet/>
      <dgm:spPr/>
      <dgm:t>
        <a:bodyPr/>
        <a:lstStyle/>
        <a:p>
          <a:r>
            <a:rPr lang="en-US"/>
            <a:t>Interactive analytics demo in screenshots</a:t>
          </a:r>
        </a:p>
      </dgm:t>
    </dgm:pt>
    <dgm:pt modelId="{9490EF95-EA27-4C06-9436-A6A903D8C4C1}" type="parTrans" cxnId="{8A14D247-D620-46CF-9ADF-5E27F7B95D7A}">
      <dgm:prSet/>
      <dgm:spPr/>
      <dgm:t>
        <a:bodyPr/>
        <a:lstStyle/>
        <a:p>
          <a:endParaRPr lang="en-US"/>
        </a:p>
      </dgm:t>
    </dgm:pt>
    <dgm:pt modelId="{B3CA5EFB-ABED-4B54-9650-02719F7DB15E}" type="sibTrans" cxnId="{8A14D247-D620-46CF-9ADF-5E27F7B95D7A}">
      <dgm:prSet/>
      <dgm:spPr/>
      <dgm:t>
        <a:bodyPr/>
        <a:lstStyle/>
        <a:p>
          <a:endParaRPr lang="en-US"/>
        </a:p>
      </dgm:t>
    </dgm:pt>
    <dgm:pt modelId="{04D1D33C-8EB0-493E-9B5E-D393E5AEC19F}">
      <dgm:prSet/>
      <dgm:spPr/>
      <dgm:t>
        <a:bodyPr/>
        <a:lstStyle/>
        <a:p>
          <a:r>
            <a:rPr lang="en-US"/>
            <a:t>Predictive analysis results</a:t>
          </a:r>
        </a:p>
      </dgm:t>
    </dgm:pt>
    <dgm:pt modelId="{1DE0C9F7-B815-4738-BF8A-73BCE48E6504}" type="parTrans" cxnId="{F0264416-E42E-4E87-8836-96011E65AC42}">
      <dgm:prSet/>
      <dgm:spPr/>
      <dgm:t>
        <a:bodyPr/>
        <a:lstStyle/>
        <a:p>
          <a:endParaRPr lang="en-US"/>
        </a:p>
      </dgm:t>
    </dgm:pt>
    <dgm:pt modelId="{BF48FC00-C807-4C54-9629-20CE9627B4B1}" type="sibTrans" cxnId="{F0264416-E42E-4E87-8836-96011E65AC42}">
      <dgm:prSet/>
      <dgm:spPr/>
      <dgm:t>
        <a:bodyPr/>
        <a:lstStyle/>
        <a:p>
          <a:endParaRPr lang="en-US"/>
        </a:p>
      </dgm:t>
    </dgm:pt>
    <dgm:pt modelId="{600B0F2F-1630-4241-95A8-23DEE5BF79BF}">
      <dgm:prSet phldr="0"/>
      <dgm:spPr/>
      <dgm:t>
        <a:bodyPr/>
        <a:lstStyle/>
        <a:p>
          <a:pPr rtl="0"/>
          <a:r>
            <a:rPr lang="en-US">
              <a:latin typeface="Calibri Light" panose="020F0302020204030204"/>
            </a:rPr>
            <a:t>Interactive Folium Maps</a:t>
          </a:r>
        </a:p>
      </dgm:t>
    </dgm:pt>
    <dgm:pt modelId="{337299CF-B2E7-4429-AD8A-76B3581B36EB}" type="parTrans" cxnId="{628EC5F7-8FFE-4E69-881F-7EC4B995EE3F}">
      <dgm:prSet/>
      <dgm:spPr/>
    </dgm:pt>
    <dgm:pt modelId="{286FD06C-F32C-47B0-B696-75096E42507E}" type="sibTrans" cxnId="{628EC5F7-8FFE-4E69-881F-7EC4B995EE3F}">
      <dgm:prSet/>
      <dgm:spPr/>
      <dgm:t>
        <a:bodyPr/>
        <a:lstStyle/>
        <a:p>
          <a:endParaRPr lang="en-US"/>
        </a:p>
      </dgm:t>
    </dgm:pt>
    <dgm:pt modelId="{169693E8-189A-45DF-AB74-B33A778B3A49}">
      <dgm:prSet phldr="0"/>
      <dgm:spPr/>
      <dgm:t>
        <a:bodyPr/>
        <a:lstStyle/>
        <a:p>
          <a:r>
            <a:rPr lang="en-US">
              <a:latin typeface="Calibri Light" panose="020F0302020204030204"/>
            </a:rPr>
            <a:t>Conclusions</a:t>
          </a:r>
        </a:p>
      </dgm:t>
    </dgm:pt>
    <dgm:pt modelId="{1F2D5750-8A51-4C15-916D-F1FFB111F51B}" type="parTrans" cxnId="{4586B3C6-773C-4102-8F3C-5168C31E9B46}">
      <dgm:prSet/>
      <dgm:spPr/>
    </dgm:pt>
    <dgm:pt modelId="{EC4FB857-166D-44E8-9659-3413A97E15B2}" type="sibTrans" cxnId="{4586B3C6-773C-4102-8F3C-5168C31E9B46}">
      <dgm:prSet/>
      <dgm:spPr/>
    </dgm:pt>
    <dgm:pt modelId="{E2D57CCF-3FBC-4A09-A666-9BC26AA249A0}" type="pres">
      <dgm:prSet presAssocID="{7DF155C1-815E-4F4C-B903-2711475EA8AC}" presName="diagram" presStyleCnt="0">
        <dgm:presLayoutVars>
          <dgm:dir/>
          <dgm:resizeHandles val="exact"/>
        </dgm:presLayoutVars>
      </dgm:prSet>
      <dgm:spPr/>
    </dgm:pt>
    <dgm:pt modelId="{2250DAC0-9BB0-4F5E-A50E-69224409F4B9}" type="pres">
      <dgm:prSet presAssocID="{2770014B-04AE-4D4F-AB69-FDAC18EC7685}" presName="node" presStyleLbl="node1" presStyleIdx="0" presStyleCnt="5">
        <dgm:presLayoutVars>
          <dgm:bulletEnabled val="1"/>
        </dgm:presLayoutVars>
      </dgm:prSet>
      <dgm:spPr/>
    </dgm:pt>
    <dgm:pt modelId="{1D0D8A4D-9D17-4DD8-B36C-08E6743F1ABC}" type="pres">
      <dgm:prSet presAssocID="{41E19EEC-06AB-42E2-A2C7-BCE1AAD3005E}" presName="sibTrans" presStyleLbl="sibTrans2D1" presStyleIdx="0" presStyleCnt="4"/>
      <dgm:spPr/>
    </dgm:pt>
    <dgm:pt modelId="{9ECF2233-43B7-4119-B24C-0E18693D5EDF}" type="pres">
      <dgm:prSet presAssocID="{41E19EEC-06AB-42E2-A2C7-BCE1AAD3005E}" presName="connectorText" presStyleLbl="sibTrans2D1" presStyleIdx="0" presStyleCnt="4"/>
      <dgm:spPr/>
    </dgm:pt>
    <dgm:pt modelId="{4ECCBB4A-D6C0-4F0B-A353-BC716B665152}" type="pres">
      <dgm:prSet presAssocID="{1AB062F4-6E4A-4777-A206-4961F76117EC}" presName="node" presStyleLbl="node1" presStyleIdx="1" presStyleCnt="5">
        <dgm:presLayoutVars>
          <dgm:bulletEnabled val="1"/>
        </dgm:presLayoutVars>
      </dgm:prSet>
      <dgm:spPr/>
    </dgm:pt>
    <dgm:pt modelId="{4A2B7BE3-5B1A-40E6-A162-FF1BD6D9D790}" type="pres">
      <dgm:prSet presAssocID="{B3CA5EFB-ABED-4B54-9650-02719F7DB15E}" presName="sibTrans" presStyleLbl="sibTrans2D1" presStyleIdx="1" presStyleCnt="4"/>
      <dgm:spPr/>
    </dgm:pt>
    <dgm:pt modelId="{3B98495A-B0C9-41C8-BE4D-50F6E073F11F}" type="pres">
      <dgm:prSet presAssocID="{B3CA5EFB-ABED-4B54-9650-02719F7DB15E}" presName="connectorText" presStyleLbl="sibTrans2D1" presStyleIdx="1" presStyleCnt="4"/>
      <dgm:spPr/>
    </dgm:pt>
    <dgm:pt modelId="{5D33006E-F243-48D5-B565-ADD247DC97F3}" type="pres">
      <dgm:prSet presAssocID="{600B0F2F-1630-4241-95A8-23DEE5BF79BF}" presName="node" presStyleLbl="node1" presStyleIdx="2" presStyleCnt="5">
        <dgm:presLayoutVars>
          <dgm:bulletEnabled val="1"/>
        </dgm:presLayoutVars>
      </dgm:prSet>
      <dgm:spPr/>
    </dgm:pt>
    <dgm:pt modelId="{D8DD1183-55B5-4B41-BBBD-C418822A1C04}" type="pres">
      <dgm:prSet presAssocID="{286FD06C-F32C-47B0-B696-75096E42507E}" presName="sibTrans" presStyleLbl="sibTrans2D1" presStyleIdx="2" presStyleCnt="4"/>
      <dgm:spPr/>
    </dgm:pt>
    <dgm:pt modelId="{73C22466-5449-4E87-BC18-BB88ECE2A16A}" type="pres">
      <dgm:prSet presAssocID="{286FD06C-F32C-47B0-B696-75096E42507E}" presName="connectorText" presStyleLbl="sibTrans2D1" presStyleIdx="2" presStyleCnt="4"/>
      <dgm:spPr/>
    </dgm:pt>
    <dgm:pt modelId="{C42B9E66-21AA-4155-9857-31106418F058}" type="pres">
      <dgm:prSet presAssocID="{04D1D33C-8EB0-493E-9B5E-D393E5AEC19F}" presName="node" presStyleLbl="node1" presStyleIdx="3" presStyleCnt="5">
        <dgm:presLayoutVars>
          <dgm:bulletEnabled val="1"/>
        </dgm:presLayoutVars>
      </dgm:prSet>
      <dgm:spPr/>
    </dgm:pt>
    <dgm:pt modelId="{CD7B23DA-DA4E-4F0A-9EB6-2A259FFFFA39}" type="pres">
      <dgm:prSet presAssocID="{BF48FC00-C807-4C54-9629-20CE9627B4B1}" presName="sibTrans" presStyleLbl="sibTrans2D1" presStyleIdx="3" presStyleCnt="4"/>
      <dgm:spPr/>
    </dgm:pt>
    <dgm:pt modelId="{38E08ABB-7510-456D-B860-D0788D967ECD}" type="pres">
      <dgm:prSet presAssocID="{BF48FC00-C807-4C54-9629-20CE9627B4B1}" presName="connectorText" presStyleLbl="sibTrans2D1" presStyleIdx="3" presStyleCnt="4"/>
      <dgm:spPr/>
    </dgm:pt>
    <dgm:pt modelId="{66D32E49-F5B6-4CB3-B05F-38E6D54088DB}" type="pres">
      <dgm:prSet presAssocID="{169693E8-189A-45DF-AB74-B33A778B3A49}" presName="node" presStyleLbl="node1" presStyleIdx="4" presStyleCnt="5">
        <dgm:presLayoutVars>
          <dgm:bulletEnabled val="1"/>
        </dgm:presLayoutVars>
      </dgm:prSet>
      <dgm:spPr/>
    </dgm:pt>
  </dgm:ptLst>
  <dgm:cxnLst>
    <dgm:cxn modelId="{89DD0609-8A89-42DD-9515-28D31673A7EC}" srcId="{7DF155C1-815E-4F4C-B903-2711475EA8AC}" destId="{2770014B-04AE-4D4F-AB69-FDAC18EC7685}" srcOrd="0" destOrd="0" parTransId="{B69564BC-A1B4-4841-817C-87094DDC957C}" sibTransId="{41E19EEC-06AB-42E2-A2C7-BCE1AAD3005E}"/>
    <dgm:cxn modelId="{F0264416-E42E-4E87-8836-96011E65AC42}" srcId="{7DF155C1-815E-4F4C-B903-2711475EA8AC}" destId="{04D1D33C-8EB0-493E-9B5E-D393E5AEC19F}" srcOrd="3" destOrd="0" parTransId="{1DE0C9F7-B815-4738-BF8A-73BCE48E6504}" sibTransId="{BF48FC00-C807-4C54-9629-20CE9627B4B1}"/>
    <dgm:cxn modelId="{67594A19-7F2F-45C1-AA3F-8784BE6B4B73}" type="presOf" srcId="{BF48FC00-C807-4C54-9629-20CE9627B4B1}" destId="{CD7B23DA-DA4E-4F0A-9EB6-2A259FFFFA39}" srcOrd="0" destOrd="0" presId="urn:microsoft.com/office/officeart/2005/8/layout/process5"/>
    <dgm:cxn modelId="{0EC2AE19-B86C-4667-BEEB-A73250DCE408}" type="presOf" srcId="{B3CA5EFB-ABED-4B54-9650-02719F7DB15E}" destId="{3B98495A-B0C9-41C8-BE4D-50F6E073F11F}" srcOrd="1" destOrd="0" presId="urn:microsoft.com/office/officeart/2005/8/layout/process5"/>
    <dgm:cxn modelId="{8481FE26-0669-4AFA-9AA3-6D8316A45B8B}" type="presOf" srcId="{BF48FC00-C807-4C54-9629-20CE9627B4B1}" destId="{38E08ABB-7510-456D-B860-D0788D967ECD}" srcOrd="1" destOrd="0" presId="urn:microsoft.com/office/officeart/2005/8/layout/process5"/>
    <dgm:cxn modelId="{C986762B-F5C3-4DD5-A8E9-2AB1424E8269}" type="presOf" srcId="{41E19EEC-06AB-42E2-A2C7-BCE1AAD3005E}" destId="{9ECF2233-43B7-4119-B24C-0E18693D5EDF}" srcOrd="1" destOrd="0" presId="urn:microsoft.com/office/officeart/2005/8/layout/process5"/>
    <dgm:cxn modelId="{F2A2103B-9605-49E0-82D3-1FA15C6E3D98}" type="presOf" srcId="{169693E8-189A-45DF-AB74-B33A778B3A49}" destId="{66D32E49-F5B6-4CB3-B05F-38E6D54088DB}" srcOrd="0" destOrd="0" presId="urn:microsoft.com/office/officeart/2005/8/layout/process5"/>
    <dgm:cxn modelId="{8A14D247-D620-46CF-9ADF-5E27F7B95D7A}" srcId="{7DF155C1-815E-4F4C-B903-2711475EA8AC}" destId="{1AB062F4-6E4A-4777-A206-4961F76117EC}" srcOrd="1" destOrd="0" parTransId="{9490EF95-EA27-4C06-9436-A6A903D8C4C1}" sibTransId="{B3CA5EFB-ABED-4B54-9650-02719F7DB15E}"/>
    <dgm:cxn modelId="{C44D9470-24C0-4022-AFA8-48DFCEB8E89F}" type="presOf" srcId="{600B0F2F-1630-4241-95A8-23DEE5BF79BF}" destId="{5D33006E-F243-48D5-B565-ADD247DC97F3}" srcOrd="0" destOrd="0" presId="urn:microsoft.com/office/officeart/2005/8/layout/process5"/>
    <dgm:cxn modelId="{7B72AA51-2729-48EC-9F81-27BC7A378023}" type="presOf" srcId="{41E19EEC-06AB-42E2-A2C7-BCE1AAD3005E}" destId="{1D0D8A4D-9D17-4DD8-B36C-08E6743F1ABC}" srcOrd="0" destOrd="0" presId="urn:microsoft.com/office/officeart/2005/8/layout/process5"/>
    <dgm:cxn modelId="{E3CAF452-233A-46B6-8CEF-27CD05A0F270}" type="presOf" srcId="{286FD06C-F32C-47B0-B696-75096E42507E}" destId="{D8DD1183-55B5-4B41-BBBD-C418822A1C04}" srcOrd="0" destOrd="0" presId="urn:microsoft.com/office/officeart/2005/8/layout/process5"/>
    <dgm:cxn modelId="{4B84EF97-7274-4D93-BEB3-8BC8B105360C}" type="presOf" srcId="{1AB062F4-6E4A-4777-A206-4961F76117EC}" destId="{4ECCBB4A-D6C0-4F0B-A353-BC716B665152}" srcOrd="0" destOrd="0" presId="urn:microsoft.com/office/officeart/2005/8/layout/process5"/>
    <dgm:cxn modelId="{62B5F59C-A939-4426-891A-5F916DC6816F}" type="presOf" srcId="{04D1D33C-8EB0-493E-9B5E-D393E5AEC19F}" destId="{C42B9E66-21AA-4155-9857-31106418F058}" srcOrd="0" destOrd="0" presId="urn:microsoft.com/office/officeart/2005/8/layout/process5"/>
    <dgm:cxn modelId="{C131839F-FB99-4B5D-9E47-C115A66C9756}" type="presOf" srcId="{7DF155C1-815E-4F4C-B903-2711475EA8AC}" destId="{E2D57CCF-3FBC-4A09-A666-9BC26AA249A0}" srcOrd="0" destOrd="0" presId="urn:microsoft.com/office/officeart/2005/8/layout/process5"/>
    <dgm:cxn modelId="{AB4CD2B1-980F-48F9-82ED-CCD7AC3BE079}" type="presOf" srcId="{2770014B-04AE-4D4F-AB69-FDAC18EC7685}" destId="{2250DAC0-9BB0-4F5E-A50E-69224409F4B9}" srcOrd="0" destOrd="0" presId="urn:microsoft.com/office/officeart/2005/8/layout/process5"/>
    <dgm:cxn modelId="{4586B3C6-773C-4102-8F3C-5168C31E9B46}" srcId="{7DF155C1-815E-4F4C-B903-2711475EA8AC}" destId="{169693E8-189A-45DF-AB74-B33A778B3A49}" srcOrd="4" destOrd="0" parTransId="{1F2D5750-8A51-4C15-916D-F1FFB111F51B}" sibTransId="{EC4FB857-166D-44E8-9659-3413A97E15B2}"/>
    <dgm:cxn modelId="{1D49C7CA-F903-4DC4-B7DB-7C5B726ED619}" type="presOf" srcId="{B3CA5EFB-ABED-4B54-9650-02719F7DB15E}" destId="{4A2B7BE3-5B1A-40E6-A162-FF1BD6D9D790}" srcOrd="0" destOrd="0" presId="urn:microsoft.com/office/officeart/2005/8/layout/process5"/>
    <dgm:cxn modelId="{586E91E2-A1B7-42BE-AC40-0D3F844095D0}" type="presOf" srcId="{286FD06C-F32C-47B0-B696-75096E42507E}" destId="{73C22466-5449-4E87-BC18-BB88ECE2A16A}" srcOrd="1" destOrd="0" presId="urn:microsoft.com/office/officeart/2005/8/layout/process5"/>
    <dgm:cxn modelId="{628EC5F7-8FFE-4E69-881F-7EC4B995EE3F}" srcId="{7DF155C1-815E-4F4C-B903-2711475EA8AC}" destId="{600B0F2F-1630-4241-95A8-23DEE5BF79BF}" srcOrd="2" destOrd="0" parTransId="{337299CF-B2E7-4429-AD8A-76B3581B36EB}" sibTransId="{286FD06C-F32C-47B0-B696-75096E42507E}"/>
    <dgm:cxn modelId="{85200B20-74D8-4ABC-A1FC-DA5642FFE290}" type="presParOf" srcId="{E2D57CCF-3FBC-4A09-A666-9BC26AA249A0}" destId="{2250DAC0-9BB0-4F5E-A50E-69224409F4B9}" srcOrd="0" destOrd="0" presId="urn:microsoft.com/office/officeart/2005/8/layout/process5"/>
    <dgm:cxn modelId="{F3CCAC63-429F-4699-8850-23F179065F27}" type="presParOf" srcId="{E2D57CCF-3FBC-4A09-A666-9BC26AA249A0}" destId="{1D0D8A4D-9D17-4DD8-B36C-08E6743F1ABC}" srcOrd="1" destOrd="0" presId="urn:microsoft.com/office/officeart/2005/8/layout/process5"/>
    <dgm:cxn modelId="{D50239DA-B738-412D-92FF-6F1ECD6DED06}" type="presParOf" srcId="{1D0D8A4D-9D17-4DD8-B36C-08E6743F1ABC}" destId="{9ECF2233-43B7-4119-B24C-0E18693D5EDF}" srcOrd="0" destOrd="0" presId="urn:microsoft.com/office/officeart/2005/8/layout/process5"/>
    <dgm:cxn modelId="{9BE5D758-C65C-4712-AD9A-7A3A2A38FBBB}" type="presParOf" srcId="{E2D57CCF-3FBC-4A09-A666-9BC26AA249A0}" destId="{4ECCBB4A-D6C0-4F0B-A353-BC716B665152}" srcOrd="2" destOrd="0" presId="urn:microsoft.com/office/officeart/2005/8/layout/process5"/>
    <dgm:cxn modelId="{D0C854F9-2299-40C1-BD18-04D92B26286E}" type="presParOf" srcId="{E2D57CCF-3FBC-4A09-A666-9BC26AA249A0}" destId="{4A2B7BE3-5B1A-40E6-A162-FF1BD6D9D790}" srcOrd="3" destOrd="0" presId="urn:microsoft.com/office/officeart/2005/8/layout/process5"/>
    <dgm:cxn modelId="{E46F48C0-E75B-4FB9-8741-2329F77D6DEE}" type="presParOf" srcId="{4A2B7BE3-5B1A-40E6-A162-FF1BD6D9D790}" destId="{3B98495A-B0C9-41C8-BE4D-50F6E073F11F}" srcOrd="0" destOrd="0" presId="urn:microsoft.com/office/officeart/2005/8/layout/process5"/>
    <dgm:cxn modelId="{B076D7A7-E371-4427-9DAE-41E5D28208CB}" type="presParOf" srcId="{E2D57CCF-3FBC-4A09-A666-9BC26AA249A0}" destId="{5D33006E-F243-48D5-B565-ADD247DC97F3}" srcOrd="4" destOrd="0" presId="urn:microsoft.com/office/officeart/2005/8/layout/process5"/>
    <dgm:cxn modelId="{A9AAC199-6154-456F-BC66-BDC585200075}" type="presParOf" srcId="{E2D57CCF-3FBC-4A09-A666-9BC26AA249A0}" destId="{D8DD1183-55B5-4B41-BBBD-C418822A1C04}" srcOrd="5" destOrd="0" presId="urn:microsoft.com/office/officeart/2005/8/layout/process5"/>
    <dgm:cxn modelId="{AB5D0F9C-DF5F-4AF0-B23B-817E6E397E8B}" type="presParOf" srcId="{D8DD1183-55B5-4B41-BBBD-C418822A1C04}" destId="{73C22466-5449-4E87-BC18-BB88ECE2A16A}" srcOrd="0" destOrd="0" presId="urn:microsoft.com/office/officeart/2005/8/layout/process5"/>
    <dgm:cxn modelId="{B26A5953-AE71-4445-BA2A-F0B1C63683D1}" type="presParOf" srcId="{E2D57CCF-3FBC-4A09-A666-9BC26AA249A0}" destId="{C42B9E66-21AA-4155-9857-31106418F058}" srcOrd="6" destOrd="0" presId="urn:microsoft.com/office/officeart/2005/8/layout/process5"/>
    <dgm:cxn modelId="{8B66E1B8-2ED3-43F8-8C5B-33164DB3A5FD}" type="presParOf" srcId="{E2D57CCF-3FBC-4A09-A666-9BC26AA249A0}" destId="{CD7B23DA-DA4E-4F0A-9EB6-2A259FFFFA39}" srcOrd="7" destOrd="0" presId="urn:microsoft.com/office/officeart/2005/8/layout/process5"/>
    <dgm:cxn modelId="{948B4DB3-9A89-486E-9B37-88E98DBDA935}" type="presParOf" srcId="{CD7B23DA-DA4E-4F0A-9EB6-2A259FFFFA39}" destId="{38E08ABB-7510-456D-B860-D0788D967ECD}" srcOrd="0" destOrd="0" presId="urn:microsoft.com/office/officeart/2005/8/layout/process5"/>
    <dgm:cxn modelId="{FAFC2034-AE95-4277-917C-313027DF16AF}" type="presParOf" srcId="{E2D57CCF-3FBC-4A09-A666-9BC26AA249A0}" destId="{66D32E49-F5B6-4CB3-B05F-38E6D54088DB}"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4271B-134A-43A9-ABF9-08A2C547D78C}">
      <dsp:nvSpPr>
        <dsp:cNvPr id="0" name=""/>
        <dsp:cNvSpPr/>
      </dsp:nvSpPr>
      <dsp:spPr>
        <a:xfrm>
          <a:off x="807766" y="0"/>
          <a:ext cx="9154684" cy="4010721"/>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8A5820-91F0-4192-8E6A-4B34EC6FD0B6}">
      <dsp:nvSpPr>
        <dsp:cNvPr id="0" name=""/>
        <dsp:cNvSpPr/>
      </dsp:nvSpPr>
      <dsp:spPr>
        <a:xfrm>
          <a:off x="2904" y="1203216"/>
          <a:ext cx="1455621" cy="160428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Arial"/>
              <a:cs typeface="Arial"/>
            </a:rPr>
            <a:t>Executive Summary</a:t>
          </a:r>
        </a:p>
      </dsp:txBody>
      <dsp:txXfrm>
        <a:off x="73962" y="1274274"/>
        <a:ext cx="1313505" cy="1462172"/>
      </dsp:txXfrm>
    </dsp:sp>
    <dsp:sp modelId="{932C6FAE-2B19-4B0C-BDDC-8769E2BB2F73}">
      <dsp:nvSpPr>
        <dsp:cNvPr id="0" name=""/>
        <dsp:cNvSpPr/>
      </dsp:nvSpPr>
      <dsp:spPr>
        <a:xfrm>
          <a:off x="1554369" y="1203216"/>
          <a:ext cx="1455621" cy="1604288"/>
        </a:xfrm>
        <a:prstGeom prst="roundRect">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Arial"/>
              <a:cs typeface="Arial"/>
            </a:rPr>
            <a:t>Introduction</a:t>
          </a:r>
        </a:p>
      </dsp:txBody>
      <dsp:txXfrm>
        <a:off x="1625427" y="1274274"/>
        <a:ext cx="1313505" cy="1462172"/>
      </dsp:txXfrm>
    </dsp:sp>
    <dsp:sp modelId="{E9F6B80B-23DE-43C4-B306-4B1DF8F8E578}">
      <dsp:nvSpPr>
        <dsp:cNvPr id="0" name=""/>
        <dsp:cNvSpPr/>
      </dsp:nvSpPr>
      <dsp:spPr>
        <a:xfrm>
          <a:off x="3105833" y="1203216"/>
          <a:ext cx="1455621" cy="1604288"/>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Arial"/>
              <a:cs typeface="Arial"/>
            </a:rPr>
            <a:t>Methodology</a:t>
          </a:r>
        </a:p>
      </dsp:txBody>
      <dsp:txXfrm>
        <a:off x="3176891" y="1274274"/>
        <a:ext cx="1313505" cy="1462172"/>
      </dsp:txXfrm>
    </dsp:sp>
    <dsp:sp modelId="{262BEACA-E898-4442-82D6-BFB56A247DAE}">
      <dsp:nvSpPr>
        <dsp:cNvPr id="0" name=""/>
        <dsp:cNvSpPr/>
      </dsp:nvSpPr>
      <dsp:spPr>
        <a:xfrm>
          <a:off x="4657297" y="1203216"/>
          <a:ext cx="1455621" cy="1604288"/>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Arial"/>
              <a:cs typeface="Arial"/>
            </a:rPr>
            <a:t>Results</a:t>
          </a:r>
        </a:p>
        <a:p>
          <a:pPr marL="114300" lvl="1" indent="-114300" algn="l" defTabSz="533400" rtl="0">
            <a:lnSpc>
              <a:spcPct val="90000"/>
            </a:lnSpc>
            <a:spcBef>
              <a:spcPct val="0"/>
            </a:spcBef>
            <a:spcAft>
              <a:spcPct val="15000"/>
            </a:spcAft>
            <a:buChar char="•"/>
          </a:pPr>
          <a:r>
            <a:rPr lang="en-US" sz="1200" kern="1200">
              <a:latin typeface="Arial"/>
              <a:cs typeface="Arial"/>
            </a:rPr>
            <a:t>Visualizations</a:t>
          </a:r>
        </a:p>
        <a:p>
          <a:pPr marL="114300" lvl="1" indent="-114300" algn="l" defTabSz="533400" rtl="0">
            <a:lnSpc>
              <a:spcPct val="90000"/>
            </a:lnSpc>
            <a:spcBef>
              <a:spcPct val="0"/>
            </a:spcBef>
            <a:spcAft>
              <a:spcPct val="15000"/>
            </a:spcAft>
            <a:buChar char="•"/>
          </a:pPr>
          <a:r>
            <a:rPr lang="en-US" sz="1200" kern="1200">
              <a:latin typeface="Arial"/>
              <a:cs typeface="Arial"/>
            </a:rPr>
            <a:t>Charts</a:t>
          </a:r>
        </a:p>
        <a:p>
          <a:pPr marL="114300" lvl="1" indent="-114300" algn="l" defTabSz="533400">
            <a:lnSpc>
              <a:spcPct val="90000"/>
            </a:lnSpc>
            <a:spcBef>
              <a:spcPct val="0"/>
            </a:spcBef>
            <a:spcAft>
              <a:spcPct val="15000"/>
            </a:spcAft>
            <a:buChar char="•"/>
          </a:pPr>
          <a:r>
            <a:rPr lang="en-US" sz="1200" kern="1200">
              <a:latin typeface="Arial"/>
              <a:cs typeface="Arial"/>
            </a:rPr>
            <a:t>Dashboard</a:t>
          </a:r>
        </a:p>
      </dsp:txBody>
      <dsp:txXfrm>
        <a:off x="4728355" y="1274274"/>
        <a:ext cx="1313505" cy="1462172"/>
      </dsp:txXfrm>
    </dsp:sp>
    <dsp:sp modelId="{B797EBEA-9D90-44F9-814A-7D11F243C9D0}">
      <dsp:nvSpPr>
        <dsp:cNvPr id="0" name=""/>
        <dsp:cNvSpPr/>
      </dsp:nvSpPr>
      <dsp:spPr>
        <a:xfrm>
          <a:off x="6208762" y="1203216"/>
          <a:ext cx="1455621" cy="1604288"/>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Arial"/>
              <a:cs typeface="Arial"/>
            </a:rPr>
            <a:t>Discussion</a:t>
          </a:r>
        </a:p>
        <a:p>
          <a:pPr marL="114300" lvl="1" indent="-114300" algn="l" defTabSz="533400">
            <a:lnSpc>
              <a:spcPct val="90000"/>
            </a:lnSpc>
            <a:spcBef>
              <a:spcPct val="0"/>
            </a:spcBef>
            <a:spcAft>
              <a:spcPct val="15000"/>
            </a:spcAft>
            <a:buChar char="•"/>
          </a:pPr>
          <a:r>
            <a:rPr lang="en-US" sz="1200" kern="1200">
              <a:latin typeface="Arial"/>
              <a:cs typeface="Arial"/>
            </a:rPr>
            <a:t>Findings &amp; Implications</a:t>
          </a:r>
        </a:p>
      </dsp:txBody>
      <dsp:txXfrm>
        <a:off x="6279820" y="1274274"/>
        <a:ext cx="1313505" cy="1462172"/>
      </dsp:txXfrm>
    </dsp:sp>
    <dsp:sp modelId="{E201EF6C-5AB8-4B4F-8759-863F91D9CA4A}">
      <dsp:nvSpPr>
        <dsp:cNvPr id="0" name=""/>
        <dsp:cNvSpPr/>
      </dsp:nvSpPr>
      <dsp:spPr>
        <a:xfrm>
          <a:off x="7760226" y="1203216"/>
          <a:ext cx="1455621" cy="1604288"/>
        </a:xfrm>
        <a:prstGeom prst="roundRect">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Arial"/>
              <a:cs typeface="Arial"/>
            </a:rPr>
            <a:t>Conclusion</a:t>
          </a:r>
        </a:p>
      </dsp:txBody>
      <dsp:txXfrm>
        <a:off x="7831284" y="1274274"/>
        <a:ext cx="1313505" cy="1462172"/>
      </dsp:txXfrm>
    </dsp:sp>
    <dsp:sp modelId="{5B4030F6-4EBC-483E-BDEA-1C14354F5B9B}">
      <dsp:nvSpPr>
        <dsp:cNvPr id="0" name=""/>
        <dsp:cNvSpPr/>
      </dsp:nvSpPr>
      <dsp:spPr>
        <a:xfrm>
          <a:off x="9311691" y="1203216"/>
          <a:ext cx="1455621" cy="1604288"/>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Arial"/>
              <a:cs typeface="Arial"/>
            </a:rPr>
            <a:t>Appendix</a:t>
          </a:r>
        </a:p>
      </dsp:txBody>
      <dsp:txXfrm>
        <a:off x="9382749" y="1274274"/>
        <a:ext cx="1313505" cy="14621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F2A6B-EC36-4C02-B30F-80BBD5A84B25}">
      <dsp:nvSpPr>
        <dsp:cNvPr id="0" name=""/>
        <dsp:cNvSpPr/>
      </dsp:nvSpPr>
      <dsp:spPr>
        <a:xfrm>
          <a:off x="0" y="0"/>
          <a:ext cx="4988214" cy="67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The CCAFS LC-40 Launch Site shows 5 different Payloads, with 5 different Payload Masses (in kg).</a:t>
          </a:r>
        </a:p>
      </dsp:txBody>
      <dsp:txXfrm>
        <a:off x="19904" y="19904"/>
        <a:ext cx="4197475" cy="639767"/>
      </dsp:txXfrm>
    </dsp:sp>
    <dsp:sp modelId="{95CE2B1B-0802-4E26-AC94-30060FEDCFF8}">
      <dsp:nvSpPr>
        <dsp:cNvPr id="0" name=""/>
        <dsp:cNvSpPr/>
      </dsp:nvSpPr>
      <dsp:spPr>
        <a:xfrm>
          <a:off x="417762" y="803134"/>
          <a:ext cx="4988214" cy="67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The Orbit Type was LEO for all 5 launches.</a:t>
          </a:r>
        </a:p>
      </dsp:txBody>
      <dsp:txXfrm>
        <a:off x="437666" y="823038"/>
        <a:ext cx="4088919" cy="639767"/>
      </dsp:txXfrm>
    </dsp:sp>
    <dsp:sp modelId="{5F4C30C7-D72C-48A0-9C54-22F8904646DF}">
      <dsp:nvSpPr>
        <dsp:cNvPr id="0" name=""/>
        <dsp:cNvSpPr/>
      </dsp:nvSpPr>
      <dsp:spPr>
        <a:xfrm>
          <a:off x="829290" y="1606268"/>
          <a:ext cx="4988214" cy="67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The Booster Version was F9 v.1.0 for all 5 launches.</a:t>
          </a:r>
        </a:p>
      </dsp:txBody>
      <dsp:txXfrm>
        <a:off x="849194" y="1626172"/>
        <a:ext cx="4095154" cy="639767"/>
      </dsp:txXfrm>
    </dsp:sp>
    <dsp:sp modelId="{09624710-C600-43BF-BDA1-115442A9C960}">
      <dsp:nvSpPr>
        <dsp:cNvPr id="0" name=""/>
        <dsp:cNvSpPr/>
      </dsp:nvSpPr>
      <dsp:spPr>
        <a:xfrm>
          <a:off x="1247053" y="2409402"/>
          <a:ext cx="4988214" cy="67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All 5 launches were a success but the Landings were failures or not attempted, meaning the Stage 1 was not recovered.</a:t>
          </a:r>
        </a:p>
      </dsp:txBody>
      <dsp:txXfrm>
        <a:off x="1266957" y="2429306"/>
        <a:ext cx="4088919" cy="639767"/>
      </dsp:txXfrm>
    </dsp:sp>
    <dsp:sp modelId="{26EC4D92-4659-46BF-BE81-1C369C9871F5}">
      <dsp:nvSpPr>
        <dsp:cNvPr id="0" name=""/>
        <dsp:cNvSpPr/>
      </dsp:nvSpPr>
      <dsp:spPr>
        <a:xfrm>
          <a:off x="4546490" y="520492"/>
          <a:ext cx="441723" cy="44172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645878" y="520492"/>
        <a:ext cx="242947" cy="332397"/>
      </dsp:txXfrm>
    </dsp:sp>
    <dsp:sp modelId="{66130EE3-5960-47CB-A189-9583E65748B2}">
      <dsp:nvSpPr>
        <dsp:cNvPr id="0" name=""/>
        <dsp:cNvSpPr/>
      </dsp:nvSpPr>
      <dsp:spPr>
        <a:xfrm>
          <a:off x="4964253" y="1323627"/>
          <a:ext cx="441723" cy="44172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063641" y="1323627"/>
        <a:ext cx="242947" cy="332397"/>
      </dsp:txXfrm>
    </dsp:sp>
    <dsp:sp modelId="{EC69810D-CBC1-436A-9827-D5563F2A03C9}">
      <dsp:nvSpPr>
        <dsp:cNvPr id="0" name=""/>
        <dsp:cNvSpPr/>
      </dsp:nvSpPr>
      <dsp:spPr>
        <a:xfrm>
          <a:off x="5375781" y="2126761"/>
          <a:ext cx="441723" cy="44172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475169" y="2126761"/>
        <a:ext cx="242947" cy="3323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26BA3-C761-490F-8CB4-86C73EBDB234}">
      <dsp:nvSpPr>
        <dsp:cNvPr id="0" name=""/>
        <dsp:cNvSpPr/>
      </dsp:nvSpPr>
      <dsp:spPr>
        <a:xfrm>
          <a:off x="443" y="139077"/>
          <a:ext cx="1729933" cy="2421906"/>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4872" tIns="330200" rIns="134872" bIns="330200" numCol="1" spcCol="1270" anchor="t" anchorCtr="0">
          <a:noAutofit/>
        </a:bodyPr>
        <a:lstStyle/>
        <a:p>
          <a:pPr marL="0" lvl="0" indent="0" algn="l" defTabSz="622300" rtl="0">
            <a:lnSpc>
              <a:spcPct val="90000"/>
            </a:lnSpc>
            <a:spcBef>
              <a:spcPct val="0"/>
            </a:spcBef>
            <a:spcAft>
              <a:spcPct val="35000"/>
            </a:spcAft>
            <a:buNone/>
          </a:pPr>
          <a:r>
            <a:rPr lang="en-US" sz="1400" kern="1200">
              <a:latin typeface="Calibri Light" panose="020F0302020204030204"/>
            </a:rPr>
            <a:t>Site: KSC LCA-39A</a:t>
          </a:r>
          <a:endParaRPr lang="en-US" sz="1400" kern="1200"/>
        </a:p>
      </dsp:txBody>
      <dsp:txXfrm>
        <a:off x="443" y="1059402"/>
        <a:ext cx="1729933" cy="1453143"/>
      </dsp:txXfrm>
    </dsp:sp>
    <dsp:sp modelId="{90245CE8-7155-4E96-B012-65C8F2924ECC}">
      <dsp:nvSpPr>
        <dsp:cNvPr id="0" name=""/>
        <dsp:cNvSpPr/>
      </dsp:nvSpPr>
      <dsp:spPr>
        <a:xfrm>
          <a:off x="502124" y="381268"/>
          <a:ext cx="726571" cy="72657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6646" tIns="12700" rIns="56646" bIns="12700" numCol="1" spcCol="1270" anchor="ctr" anchorCtr="0">
          <a:noAutofit/>
        </a:bodyPr>
        <a:lstStyle/>
        <a:p>
          <a:pPr marL="0" lvl="0" indent="0" algn="ctr" defTabSz="1511300">
            <a:lnSpc>
              <a:spcPct val="90000"/>
            </a:lnSpc>
            <a:spcBef>
              <a:spcPct val="0"/>
            </a:spcBef>
            <a:spcAft>
              <a:spcPct val="35000"/>
            </a:spcAft>
            <a:buNone/>
          </a:pPr>
          <a:r>
            <a:rPr lang="en-US" sz="3400" kern="1200"/>
            <a:t>1</a:t>
          </a:r>
        </a:p>
      </dsp:txBody>
      <dsp:txXfrm>
        <a:off x="608528" y="487672"/>
        <a:ext cx="513763" cy="513763"/>
      </dsp:txXfrm>
    </dsp:sp>
    <dsp:sp modelId="{6BAD42F0-8020-4372-A8AB-12F6610495EE}">
      <dsp:nvSpPr>
        <dsp:cNvPr id="0" name=""/>
        <dsp:cNvSpPr/>
      </dsp:nvSpPr>
      <dsp:spPr>
        <a:xfrm>
          <a:off x="443" y="2560912"/>
          <a:ext cx="1729933" cy="7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76689D4-0FEC-423F-8C15-ED29A96AF6D0}">
      <dsp:nvSpPr>
        <dsp:cNvPr id="0" name=""/>
        <dsp:cNvSpPr/>
      </dsp:nvSpPr>
      <dsp:spPr>
        <a:xfrm>
          <a:off x="1903370" y="139077"/>
          <a:ext cx="1729933" cy="2421906"/>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4872" tIns="330200" rIns="134872" bIns="330200" numCol="1" spcCol="1270" anchor="t" anchorCtr="0">
          <a:noAutofit/>
        </a:bodyPr>
        <a:lstStyle/>
        <a:p>
          <a:pPr marL="0" lvl="0" indent="0" algn="l" defTabSz="622300" rtl="0">
            <a:lnSpc>
              <a:spcPct val="90000"/>
            </a:lnSpc>
            <a:spcBef>
              <a:spcPct val="0"/>
            </a:spcBef>
            <a:spcAft>
              <a:spcPct val="35000"/>
            </a:spcAft>
            <a:buNone/>
          </a:pPr>
          <a:r>
            <a:rPr lang="en-US" sz="1400" kern="1200">
              <a:latin typeface="Calibri Light" panose="020F0302020204030204"/>
            </a:rPr>
            <a:t>We see a </a:t>
          </a:r>
          <a:r>
            <a:rPr lang="en-US" sz="1400" b="1" u="sng" kern="1200">
              <a:solidFill>
                <a:srgbClr val="FF0000"/>
              </a:solidFill>
              <a:latin typeface="Calibri Light" panose="020F0302020204030204"/>
            </a:rPr>
            <a:t>high </a:t>
          </a:r>
          <a:r>
            <a:rPr lang="en-US" sz="1400" kern="1200">
              <a:latin typeface="Calibri Light" panose="020F0302020204030204"/>
            </a:rPr>
            <a:t>percentage of success ratio to failure at this site. </a:t>
          </a:r>
        </a:p>
      </dsp:txBody>
      <dsp:txXfrm>
        <a:off x="1903370" y="1059402"/>
        <a:ext cx="1729933" cy="1453143"/>
      </dsp:txXfrm>
    </dsp:sp>
    <dsp:sp modelId="{F8F03C3F-5522-45A9-A404-9606CC5996EE}">
      <dsp:nvSpPr>
        <dsp:cNvPr id="0" name=""/>
        <dsp:cNvSpPr/>
      </dsp:nvSpPr>
      <dsp:spPr>
        <a:xfrm>
          <a:off x="2405050" y="381268"/>
          <a:ext cx="726571" cy="72657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6646" tIns="12700" rIns="56646" bIns="12700" numCol="1" spcCol="1270" anchor="ctr" anchorCtr="0">
          <a:noAutofit/>
        </a:bodyPr>
        <a:lstStyle/>
        <a:p>
          <a:pPr marL="0" lvl="0" indent="0" algn="ctr" defTabSz="1511300">
            <a:lnSpc>
              <a:spcPct val="90000"/>
            </a:lnSpc>
            <a:spcBef>
              <a:spcPct val="0"/>
            </a:spcBef>
            <a:spcAft>
              <a:spcPct val="35000"/>
            </a:spcAft>
            <a:buNone/>
          </a:pPr>
          <a:r>
            <a:rPr lang="en-US" sz="3400" kern="1200"/>
            <a:t>2</a:t>
          </a:r>
        </a:p>
      </dsp:txBody>
      <dsp:txXfrm>
        <a:off x="2511454" y="487672"/>
        <a:ext cx="513763" cy="513763"/>
      </dsp:txXfrm>
    </dsp:sp>
    <dsp:sp modelId="{43521F81-B4E8-428D-A44D-83C5731772CA}">
      <dsp:nvSpPr>
        <dsp:cNvPr id="0" name=""/>
        <dsp:cNvSpPr/>
      </dsp:nvSpPr>
      <dsp:spPr>
        <a:xfrm>
          <a:off x="1903370" y="2560912"/>
          <a:ext cx="1729933" cy="7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0AB19-7CED-4663-AD39-AFE1FEFAFDE7}">
      <dsp:nvSpPr>
        <dsp:cNvPr id="0" name=""/>
        <dsp:cNvSpPr/>
      </dsp:nvSpPr>
      <dsp:spPr>
        <a:xfrm>
          <a:off x="356" y="844951"/>
          <a:ext cx="1388425" cy="19437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247" tIns="330200" rIns="108247" bIns="330200" numCol="1" spcCol="1270" anchor="t"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Launch Site: VAFB</a:t>
          </a:r>
          <a:r>
            <a:rPr lang="en-US" sz="1800" kern="1200"/>
            <a:t> SLC-4E</a:t>
          </a:r>
        </a:p>
      </dsp:txBody>
      <dsp:txXfrm>
        <a:off x="356" y="1583593"/>
        <a:ext cx="1388425" cy="1166277"/>
      </dsp:txXfrm>
    </dsp:sp>
    <dsp:sp modelId="{891FBEDC-9B08-44E6-83B2-5B7025375304}">
      <dsp:nvSpPr>
        <dsp:cNvPr id="0" name=""/>
        <dsp:cNvSpPr/>
      </dsp:nvSpPr>
      <dsp:spPr>
        <a:xfrm>
          <a:off x="402999" y="1039331"/>
          <a:ext cx="583138" cy="5831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5464" tIns="12700" rIns="45464" bIns="12700" numCol="1" spcCol="1270" anchor="ctr" anchorCtr="0">
          <a:noAutofit/>
        </a:bodyPr>
        <a:lstStyle/>
        <a:p>
          <a:pPr marL="0" lvl="0" indent="0" algn="ctr" defTabSz="1200150">
            <a:lnSpc>
              <a:spcPct val="90000"/>
            </a:lnSpc>
            <a:spcBef>
              <a:spcPct val="0"/>
            </a:spcBef>
            <a:spcAft>
              <a:spcPct val="35000"/>
            </a:spcAft>
            <a:buNone/>
          </a:pPr>
          <a:r>
            <a:rPr lang="en-US" sz="2700" kern="1200"/>
            <a:t>1</a:t>
          </a:r>
        </a:p>
      </dsp:txBody>
      <dsp:txXfrm>
        <a:off x="488398" y="1124730"/>
        <a:ext cx="412340" cy="412340"/>
      </dsp:txXfrm>
    </dsp:sp>
    <dsp:sp modelId="{1BC12EBA-71F2-4912-B7D9-EEDDA8D55B07}">
      <dsp:nvSpPr>
        <dsp:cNvPr id="0" name=""/>
        <dsp:cNvSpPr/>
      </dsp:nvSpPr>
      <dsp:spPr>
        <a:xfrm>
          <a:off x="356" y="2788675"/>
          <a:ext cx="138842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2E0B023-0B76-4B00-BE32-407D6083D60E}">
      <dsp:nvSpPr>
        <dsp:cNvPr id="0" name=""/>
        <dsp:cNvSpPr/>
      </dsp:nvSpPr>
      <dsp:spPr>
        <a:xfrm>
          <a:off x="1527624" y="844951"/>
          <a:ext cx="1388425" cy="19437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247" tIns="330200" rIns="108247" bIns="330200" numCol="1" spcCol="1270" anchor="t"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A </a:t>
          </a:r>
          <a:r>
            <a:rPr lang="en-US" sz="1800" b="1" kern="1200">
              <a:latin typeface="Calibri Light" panose="020F0302020204030204"/>
            </a:rPr>
            <a:t>Low </a:t>
          </a:r>
          <a:r>
            <a:rPr lang="en-US" sz="1800" kern="1200">
              <a:latin typeface="Calibri Light" panose="020F0302020204030204"/>
            </a:rPr>
            <a:t>success ratio</a:t>
          </a:r>
        </a:p>
      </dsp:txBody>
      <dsp:txXfrm>
        <a:off x="1527624" y="1583593"/>
        <a:ext cx="1388425" cy="1166277"/>
      </dsp:txXfrm>
    </dsp:sp>
    <dsp:sp modelId="{7D01EB81-2502-43DD-86E5-1003646E68A8}">
      <dsp:nvSpPr>
        <dsp:cNvPr id="0" name=""/>
        <dsp:cNvSpPr/>
      </dsp:nvSpPr>
      <dsp:spPr>
        <a:xfrm>
          <a:off x="1930267" y="1039331"/>
          <a:ext cx="583138" cy="58313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5464" tIns="12700" rIns="45464" bIns="12700" numCol="1" spcCol="1270" anchor="ctr" anchorCtr="0">
          <a:noAutofit/>
        </a:bodyPr>
        <a:lstStyle/>
        <a:p>
          <a:pPr marL="0" lvl="0" indent="0" algn="ctr" defTabSz="1200150">
            <a:lnSpc>
              <a:spcPct val="90000"/>
            </a:lnSpc>
            <a:spcBef>
              <a:spcPct val="0"/>
            </a:spcBef>
            <a:spcAft>
              <a:spcPct val="35000"/>
            </a:spcAft>
            <a:buNone/>
          </a:pPr>
          <a:r>
            <a:rPr lang="en-US" sz="2700" kern="1200"/>
            <a:t>2</a:t>
          </a:r>
        </a:p>
      </dsp:txBody>
      <dsp:txXfrm>
        <a:off x="2015666" y="1124730"/>
        <a:ext cx="412340" cy="412340"/>
      </dsp:txXfrm>
    </dsp:sp>
    <dsp:sp modelId="{DF4B9BC0-4053-4F47-BF4A-E6CF90245C4A}">
      <dsp:nvSpPr>
        <dsp:cNvPr id="0" name=""/>
        <dsp:cNvSpPr/>
      </dsp:nvSpPr>
      <dsp:spPr>
        <a:xfrm>
          <a:off x="1527624" y="2788675"/>
          <a:ext cx="138842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62C26-9387-45CA-8F1B-3415E943ABE5}">
      <dsp:nvSpPr>
        <dsp:cNvPr id="0" name=""/>
        <dsp:cNvSpPr/>
      </dsp:nvSpPr>
      <dsp:spPr>
        <a:xfrm>
          <a:off x="465" y="780831"/>
          <a:ext cx="1813842" cy="25393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1414" tIns="330200" rIns="141414" bIns="330200" numCol="1" spcCol="1270" anchor="t" anchorCtr="0">
          <a:noAutofit/>
        </a:bodyPr>
        <a:lstStyle/>
        <a:p>
          <a:pPr marL="0" lvl="0" indent="0" algn="l" defTabSz="577850" rtl="0">
            <a:lnSpc>
              <a:spcPct val="90000"/>
            </a:lnSpc>
            <a:spcBef>
              <a:spcPct val="0"/>
            </a:spcBef>
            <a:spcAft>
              <a:spcPct val="35000"/>
            </a:spcAft>
            <a:buNone/>
          </a:pPr>
          <a:r>
            <a:rPr lang="en-US" sz="1300" kern="1200"/>
            <a:t>CCAFS SLC-40</a:t>
          </a:r>
          <a:endParaRPr lang="en-US" sz="1300" kern="1200">
            <a:latin typeface="Calibri Light" panose="020F0302020204030204"/>
          </a:endParaRPr>
        </a:p>
        <a:p>
          <a:pPr marL="57150" lvl="1" indent="-57150" algn="l" defTabSz="444500" rtl="0">
            <a:lnSpc>
              <a:spcPct val="90000"/>
            </a:lnSpc>
            <a:spcBef>
              <a:spcPct val="0"/>
            </a:spcBef>
            <a:spcAft>
              <a:spcPct val="15000"/>
            </a:spcAft>
            <a:buChar char="•"/>
          </a:pPr>
          <a:r>
            <a:rPr lang="en-US" sz="1000" kern="1200">
              <a:latin typeface="Calibri Light"/>
              <a:cs typeface="Calibri Light"/>
            </a:rPr>
            <a:t>Low Success Ratio</a:t>
          </a:r>
        </a:p>
      </dsp:txBody>
      <dsp:txXfrm>
        <a:off x="465" y="1745795"/>
        <a:ext cx="1813842" cy="1523627"/>
      </dsp:txXfrm>
    </dsp:sp>
    <dsp:sp modelId="{B66EF8D7-CEF9-4A50-9DB1-CBDF622D5E32}">
      <dsp:nvSpPr>
        <dsp:cNvPr id="0" name=""/>
        <dsp:cNvSpPr/>
      </dsp:nvSpPr>
      <dsp:spPr>
        <a:xfrm>
          <a:off x="526479" y="1034769"/>
          <a:ext cx="761813" cy="76181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94" tIns="12700" rIns="59394" bIns="12700" numCol="1" spcCol="1270" anchor="ctr" anchorCtr="0">
          <a:noAutofit/>
        </a:bodyPr>
        <a:lstStyle/>
        <a:p>
          <a:pPr marL="0" lvl="0" indent="0" algn="ctr" defTabSz="1600200">
            <a:lnSpc>
              <a:spcPct val="90000"/>
            </a:lnSpc>
            <a:spcBef>
              <a:spcPct val="0"/>
            </a:spcBef>
            <a:spcAft>
              <a:spcPct val="35000"/>
            </a:spcAft>
            <a:buNone/>
          </a:pPr>
          <a:r>
            <a:rPr lang="en-US" sz="3600" kern="1200"/>
            <a:t>1</a:t>
          </a:r>
        </a:p>
      </dsp:txBody>
      <dsp:txXfrm>
        <a:off x="638044" y="1146334"/>
        <a:ext cx="538683" cy="538683"/>
      </dsp:txXfrm>
    </dsp:sp>
    <dsp:sp modelId="{5E48CBA0-08ED-4498-84C3-06AA545A2D13}">
      <dsp:nvSpPr>
        <dsp:cNvPr id="0" name=""/>
        <dsp:cNvSpPr/>
      </dsp:nvSpPr>
      <dsp:spPr>
        <a:xfrm>
          <a:off x="465" y="3320138"/>
          <a:ext cx="1813842"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CEA2D-11F9-4D62-A94E-9CDD0C0901EA}">
      <dsp:nvSpPr>
        <dsp:cNvPr id="0" name=""/>
        <dsp:cNvSpPr/>
      </dsp:nvSpPr>
      <dsp:spPr>
        <a:xfrm>
          <a:off x="1995692" y="780831"/>
          <a:ext cx="1813842" cy="25393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1414" tIns="330200" rIns="141414" bIns="330200" numCol="1" spcCol="1270" anchor="t" anchorCtr="0">
          <a:noAutofit/>
        </a:bodyPr>
        <a:lstStyle/>
        <a:p>
          <a:pPr marL="0" lvl="0" indent="0" algn="l" defTabSz="577850" rtl="0">
            <a:lnSpc>
              <a:spcPct val="90000"/>
            </a:lnSpc>
            <a:spcBef>
              <a:spcPct val="0"/>
            </a:spcBef>
            <a:spcAft>
              <a:spcPct val="35000"/>
            </a:spcAft>
            <a:buNone/>
          </a:pPr>
          <a:r>
            <a:rPr lang="en-US" sz="1300" kern="1200">
              <a:solidFill>
                <a:srgbClr val="000000"/>
              </a:solidFill>
              <a:latin typeface="Calibri"/>
              <a:ea typeface="Calibri"/>
              <a:cs typeface="Calibri"/>
            </a:rPr>
            <a:t>CCAFS </a:t>
          </a:r>
          <a:r>
            <a:rPr lang="en-US" sz="1300" kern="1200">
              <a:latin typeface="Calibri"/>
              <a:ea typeface="Calibri"/>
              <a:cs typeface="Calibri"/>
            </a:rPr>
            <a:t>LC-40</a:t>
          </a:r>
          <a:endParaRPr lang="en-US" sz="1300" kern="1200">
            <a:latin typeface="Calibri Light" panose="020F0302020204030204"/>
          </a:endParaRPr>
        </a:p>
        <a:p>
          <a:pPr marL="57150" lvl="1" indent="-57150" algn="l" defTabSz="444500" rtl="0">
            <a:lnSpc>
              <a:spcPct val="90000"/>
            </a:lnSpc>
            <a:spcBef>
              <a:spcPct val="0"/>
            </a:spcBef>
            <a:spcAft>
              <a:spcPct val="15000"/>
            </a:spcAft>
            <a:buChar char="•"/>
          </a:pPr>
          <a:r>
            <a:rPr lang="en-US" sz="1000" kern="1200">
              <a:latin typeface="Calibri"/>
              <a:cs typeface="Calibri"/>
            </a:rPr>
            <a:t>Moderately Low Success Ratio</a:t>
          </a:r>
        </a:p>
        <a:p>
          <a:pPr marL="57150" lvl="1" indent="-57150" algn="l" defTabSz="444500" rtl="0">
            <a:lnSpc>
              <a:spcPct val="90000"/>
            </a:lnSpc>
            <a:spcBef>
              <a:spcPct val="0"/>
            </a:spcBef>
            <a:spcAft>
              <a:spcPct val="15000"/>
            </a:spcAft>
            <a:buChar char="•"/>
          </a:pPr>
          <a:r>
            <a:rPr lang="en-US" sz="1000" kern="1200">
              <a:latin typeface="Calibri"/>
              <a:cs typeface="Calibri"/>
            </a:rPr>
            <a:t>Lower number of launches</a:t>
          </a:r>
        </a:p>
      </dsp:txBody>
      <dsp:txXfrm>
        <a:off x="1995692" y="1745795"/>
        <a:ext cx="1813842" cy="1523627"/>
      </dsp:txXfrm>
    </dsp:sp>
    <dsp:sp modelId="{F8C51BEA-48E5-4224-97A8-9C1DBEF2450F}">
      <dsp:nvSpPr>
        <dsp:cNvPr id="0" name=""/>
        <dsp:cNvSpPr/>
      </dsp:nvSpPr>
      <dsp:spPr>
        <a:xfrm>
          <a:off x="2521706" y="1034769"/>
          <a:ext cx="761813" cy="76181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94" tIns="12700" rIns="59394" bIns="12700" numCol="1" spcCol="1270" anchor="ctr" anchorCtr="0">
          <a:noAutofit/>
        </a:bodyPr>
        <a:lstStyle/>
        <a:p>
          <a:pPr marL="0" lvl="0" indent="0" algn="ctr" defTabSz="1600200">
            <a:lnSpc>
              <a:spcPct val="90000"/>
            </a:lnSpc>
            <a:spcBef>
              <a:spcPct val="0"/>
            </a:spcBef>
            <a:spcAft>
              <a:spcPct val="35000"/>
            </a:spcAft>
            <a:buNone/>
          </a:pPr>
          <a:r>
            <a:rPr lang="en-US" sz="3600" kern="1200"/>
            <a:t>2</a:t>
          </a:r>
        </a:p>
      </dsp:txBody>
      <dsp:txXfrm>
        <a:off x="2633271" y="1146334"/>
        <a:ext cx="538683" cy="538683"/>
      </dsp:txXfrm>
    </dsp:sp>
    <dsp:sp modelId="{F3124237-4C87-40C9-8D1E-A706DAB477A3}">
      <dsp:nvSpPr>
        <dsp:cNvPr id="0" name=""/>
        <dsp:cNvSpPr/>
      </dsp:nvSpPr>
      <dsp:spPr>
        <a:xfrm>
          <a:off x="1995692" y="3320138"/>
          <a:ext cx="1813842"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B3FA1-D617-4587-AF08-4E62B264A2AC}">
      <dsp:nvSpPr>
        <dsp:cNvPr id="0" name=""/>
        <dsp:cNvSpPr/>
      </dsp:nvSpPr>
      <dsp:spPr>
        <a:xfrm rot="16200000">
          <a:off x="983" y="138098"/>
          <a:ext cx="4858938" cy="485893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US" sz="1900" kern="1200">
              <a:latin typeface="Calibri Light" panose="020F0302020204030204"/>
            </a:rPr>
            <a:t>Problem</a:t>
          </a:r>
          <a:endParaRPr lang="en-US" sz="1900" kern="1200"/>
        </a:p>
        <a:p>
          <a:pPr marL="114300" lvl="1" indent="-114300" algn="l" defTabSz="666750" rtl="0">
            <a:lnSpc>
              <a:spcPct val="90000"/>
            </a:lnSpc>
            <a:spcBef>
              <a:spcPct val="0"/>
            </a:spcBef>
            <a:spcAft>
              <a:spcPct val="15000"/>
            </a:spcAft>
            <a:buChar char="•"/>
          </a:pPr>
          <a:r>
            <a:rPr lang="en-US" sz="1500" kern="1200">
              <a:latin typeface="Calibri Light" panose="020F0302020204030204"/>
            </a:rPr>
            <a:t>Will the First Stage of the Space X Falcon 9 Successfully Launch and Land? </a:t>
          </a:r>
        </a:p>
        <a:p>
          <a:pPr marL="228600" lvl="2" indent="-114300" algn="l" defTabSz="666750">
            <a:lnSpc>
              <a:spcPct val="90000"/>
            </a:lnSpc>
            <a:spcBef>
              <a:spcPct val="0"/>
            </a:spcBef>
            <a:spcAft>
              <a:spcPct val="15000"/>
            </a:spcAft>
            <a:buChar char="•"/>
          </a:pPr>
          <a:r>
            <a:rPr lang="en-US" sz="1500" kern="1200">
              <a:latin typeface="Calibri Light" panose="020F0302020204030204"/>
            </a:rPr>
            <a:t>Provide a predicted cost of a launch </a:t>
          </a:r>
          <a:endParaRPr lang="en-US" sz="1500" kern="1200"/>
        </a:p>
        <a:p>
          <a:pPr marL="114300" lvl="1" indent="-114300" algn="l" defTabSz="666750" rtl="0">
            <a:lnSpc>
              <a:spcPct val="90000"/>
            </a:lnSpc>
            <a:spcBef>
              <a:spcPct val="0"/>
            </a:spcBef>
            <a:spcAft>
              <a:spcPct val="15000"/>
            </a:spcAft>
            <a:buChar char="•"/>
          </a:pPr>
          <a:r>
            <a:rPr lang="en-US" sz="1500" kern="1200">
              <a:latin typeface="Calibri Light" panose="020F0302020204030204"/>
            </a:rPr>
            <a:t>Potentially Save 103 million dollars or more.</a:t>
          </a:r>
          <a:endParaRPr lang="en-US" sz="1500" kern="1200"/>
        </a:p>
        <a:p>
          <a:pPr marL="114300" lvl="1" indent="-114300" algn="l" defTabSz="666750" rtl="0">
            <a:lnSpc>
              <a:spcPct val="90000"/>
            </a:lnSpc>
            <a:spcBef>
              <a:spcPct val="0"/>
            </a:spcBef>
            <a:spcAft>
              <a:spcPct val="15000"/>
            </a:spcAft>
            <a:buChar char="•"/>
          </a:pPr>
          <a:r>
            <a:rPr lang="en-US" sz="1500" kern="1200">
              <a:latin typeface="Calibri Light" panose="020F0302020204030204"/>
            </a:rPr>
            <a:t>Provides information to see if alternative bids from other companies should be made.</a:t>
          </a:r>
        </a:p>
      </dsp:txBody>
      <dsp:txXfrm rot="5400000">
        <a:off x="984" y="1352831"/>
        <a:ext cx="4008624" cy="2429469"/>
      </dsp:txXfrm>
    </dsp:sp>
    <dsp:sp modelId="{2A8D77AA-4F26-41CB-B751-B6EC7BEB3E02}">
      <dsp:nvSpPr>
        <dsp:cNvPr id="0" name=""/>
        <dsp:cNvSpPr/>
      </dsp:nvSpPr>
      <dsp:spPr>
        <a:xfrm rot="5400000">
          <a:off x="5111127" y="138098"/>
          <a:ext cx="4858938" cy="485893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US" sz="1900" kern="1200">
              <a:latin typeface="Calibri Light" panose="020F0302020204030204"/>
            </a:rPr>
            <a:t>Solution: </a:t>
          </a:r>
          <a:endParaRPr lang="en-US" sz="1900" kern="1200"/>
        </a:p>
        <a:p>
          <a:pPr marL="114300" lvl="1" indent="-114300" algn="l" defTabSz="666750" rtl="0">
            <a:lnSpc>
              <a:spcPct val="90000"/>
            </a:lnSpc>
            <a:spcBef>
              <a:spcPct val="0"/>
            </a:spcBef>
            <a:spcAft>
              <a:spcPct val="15000"/>
            </a:spcAft>
            <a:buChar char="•"/>
          </a:pPr>
          <a:r>
            <a:rPr lang="en-US" sz="1500" kern="1200">
              <a:latin typeface="Calibri Light" panose="020F0302020204030204"/>
            </a:rPr>
            <a:t>I predicted the Space X Falcon 9 First Stage will successfully launch and land with a high level of certainty.</a:t>
          </a:r>
        </a:p>
        <a:p>
          <a:pPr marL="114300" lvl="1" indent="-114300" algn="l" defTabSz="666750" rtl="0">
            <a:lnSpc>
              <a:spcPct val="90000"/>
            </a:lnSpc>
            <a:spcBef>
              <a:spcPct val="0"/>
            </a:spcBef>
            <a:spcAft>
              <a:spcPct val="15000"/>
            </a:spcAft>
            <a:buChar char="•"/>
          </a:pPr>
          <a:r>
            <a:rPr lang="en-US" sz="1500" kern="1200">
              <a:latin typeface="Calibri Light" panose="020F0302020204030204"/>
            </a:rPr>
            <a:t>83% Chance of Success</a:t>
          </a:r>
        </a:p>
        <a:p>
          <a:pPr marL="114300" lvl="1" indent="-114300" algn="l" defTabSz="666750" rtl="0">
            <a:lnSpc>
              <a:spcPct val="90000"/>
            </a:lnSpc>
            <a:spcBef>
              <a:spcPct val="0"/>
            </a:spcBef>
            <a:spcAft>
              <a:spcPct val="15000"/>
            </a:spcAft>
            <a:buChar char="•"/>
          </a:pPr>
          <a:r>
            <a:rPr lang="en-US" sz="1500" kern="1200">
              <a:latin typeface="Calibri Light" panose="020F0302020204030204"/>
            </a:rPr>
            <a:t>94% Precision of the Chance of Success Result</a:t>
          </a:r>
        </a:p>
      </dsp:txBody>
      <dsp:txXfrm rot="-5400000">
        <a:off x="5961442" y="1352833"/>
        <a:ext cx="4008624" cy="2429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A8806-96BC-443D-84D7-E0FF67A57C92}">
      <dsp:nvSpPr>
        <dsp:cNvPr id="0" name=""/>
        <dsp:cNvSpPr/>
      </dsp:nvSpPr>
      <dsp:spPr>
        <a:xfrm>
          <a:off x="0" y="2815086"/>
          <a:ext cx="5343407" cy="184700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Calibri Light" panose="020F0302020204030204"/>
            </a:rPr>
            <a:t>Rockets Filtered</a:t>
          </a:r>
          <a:endParaRPr lang="en-US" sz="3500" kern="1200"/>
        </a:p>
      </dsp:txBody>
      <dsp:txXfrm>
        <a:off x="0" y="2815086"/>
        <a:ext cx="5343407" cy="997380"/>
      </dsp:txXfrm>
    </dsp:sp>
    <dsp:sp modelId="{82E574A1-8BC8-4FFF-BF8D-F7BC25908A7C}">
      <dsp:nvSpPr>
        <dsp:cNvPr id="0" name=""/>
        <dsp:cNvSpPr/>
      </dsp:nvSpPr>
      <dsp:spPr>
        <a:xfrm>
          <a:off x="0" y="3775527"/>
          <a:ext cx="5343407" cy="84962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34264" tIns="59690" rIns="334264" bIns="59690" numCol="1" spcCol="1270" anchor="ctr" anchorCtr="0">
          <a:noAutofit/>
        </a:bodyPr>
        <a:lstStyle/>
        <a:p>
          <a:pPr marL="0" lvl="0" indent="0" algn="ctr" defTabSz="2089150" rtl="0">
            <a:lnSpc>
              <a:spcPct val="90000"/>
            </a:lnSpc>
            <a:spcBef>
              <a:spcPct val="0"/>
            </a:spcBef>
            <a:spcAft>
              <a:spcPct val="35000"/>
            </a:spcAft>
            <a:buNone/>
          </a:pPr>
          <a:r>
            <a:rPr lang="en-US" sz="4700" kern="1200">
              <a:latin typeface="Calibri Light" panose="020F0302020204030204"/>
            </a:rPr>
            <a:t>Falcon 9 only</a:t>
          </a:r>
          <a:endParaRPr lang="en-US" sz="4700" kern="1200"/>
        </a:p>
      </dsp:txBody>
      <dsp:txXfrm>
        <a:off x="0" y="3775527"/>
        <a:ext cx="5343407" cy="849620"/>
      </dsp:txXfrm>
    </dsp:sp>
    <dsp:sp modelId="{F8F54C8D-3C30-4FBF-8EAF-BA864FFE4B2A}">
      <dsp:nvSpPr>
        <dsp:cNvPr id="0" name=""/>
        <dsp:cNvSpPr/>
      </dsp:nvSpPr>
      <dsp:spPr>
        <a:xfrm rot="10800000">
          <a:off x="0" y="2103"/>
          <a:ext cx="5343407" cy="2840688"/>
        </a:xfrm>
        <a:prstGeom prst="upArrowCallou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a:latin typeface="Calibri Light" panose="020F0302020204030204"/>
            </a:rPr>
            <a:t>Rockets</a:t>
          </a:r>
          <a:endParaRPr lang="en-US" sz="3500" kern="1200"/>
        </a:p>
      </dsp:txBody>
      <dsp:txXfrm rot="-10800000">
        <a:off x="0" y="2103"/>
        <a:ext cx="5343407" cy="997081"/>
      </dsp:txXfrm>
    </dsp:sp>
    <dsp:sp modelId="{44AC66AA-E89B-4174-9B9F-DCF05636CA87}">
      <dsp:nvSpPr>
        <dsp:cNvPr id="0" name=""/>
        <dsp:cNvSpPr/>
      </dsp:nvSpPr>
      <dsp:spPr>
        <a:xfrm>
          <a:off x="0" y="999184"/>
          <a:ext cx="2671703" cy="849365"/>
        </a:xfrm>
        <a:prstGeom prst="rect">
          <a:avLst/>
        </a:prstGeom>
        <a:solidFill>
          <a:schemeClr val="accent3">
            <a:tint val="40000"/>
            <a:alpha val="90000"/>
            <a:hueOff val="1014570"/>
            <a:satOff val="50000"/>
            <a:lumOff val="890"/>
            <a:alphaOff val="0"/>
          </a:schemeClr>
        </a:solidFill>
        <a:ln w="6350" cap="flat" cmpd="sng" algn="ctr">
          <a:solidFill>
            <a:schemeClr val="accent3">
              <a:tint val="40000"/>
              <a:alpha val="90000"/>
              <a:hueOff val="1014570"/>
              <a:satOff val="50000"/>
              <a:lumOff val="89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34264" tIns="59690" rIns="334264" bIns="59690" numCol="1" spcCol="1270" anchor="ctr" anchorCtr="0">
          <a:noAutofit/>
        </a:bodyPr>
        <a:lstStyle/>
        <a:p>
          <a:pPr marL="0" lvl="0" indent="0" algn="ctr" defTabSz="2089150" rtl="0">
            <a:lnSpc>
              <a:spcPct val="90000"/>
            </a:lnSpc>
            <a:spcBef>
              <a:spcPct val="0"/>
            </a:spcBef>
            <a:spcAft>
              <a:spcPct val="35000"/>
            </a:spcAft>
            <a:buNone/>
          </a:pPr>
          <a:r>
            <a:rPr lang="en-US" sz="4700" kern="1200">
              <a:latin typeface="Calibri Light" panose="020F0302020204030204"/>
            </a:rPr>
            <a:t>Falcon 9</a:t>
          </a:r>
          <a:endParaRPr lang="en-US" sz="4700" kern="1200"/>
        </a:p>
      </dsp:txBody>
      <dsp:txXfrm>
        <a:off x="0" y="999184"/>
        <a:ext cx="2671703" cy="849365"/>
      </dsp:txXfrm>
    </dsp:sp>
    <dsp:sp modelId="{FCE82464-BC5A-4541-B9A4-E9EECF33927B}">
      <dsp:nvSpPr>
        <dsp:cNvPr id="0" name=""/>
        <dsp:cNvSpPr/>
      </dsp:nvSpPr>
      <dsp:spPr>
        <a:xfrm>
          <a:off x="2671703" y="999184"/>
          <a:ext cx="2671703" cy="849365"/>
        </a:xfrm>
        <a:prstGeom prst="rect">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34264" tIns="59690" rIns="334264" bIns="59690" numCol="1" spcCol="1270" anchor="ctr" anchorCtr="0">
          <a:noAutofit/>
        </a:bodyPr>
        <a:lstStyle/>
        <a:p>
          <a:pPr marL="0" lvl="0" indent="0" algn="ctr" defTabSz="2089150" rtl="0">
            <a:lnSpc>
              <a:spcPct val="90000"/>
            </a:lnSpc>
            <a:spcBef>
              <a:spcPct val="0"/>
            </a:spcBef>
            <a:spcAft>
              <a:spcPct val="35000"/>
            </a:spcAft>
            <a:buNone/>
          </a:pPr>
          <a:r>
            <a:rPr lang="en-US" sz="4700" kern="1200">
              <a:latin typeface="Calibri Light" panose="020F0302020204030204"/>
            </a:rPr>
            <a:t>Falcon 1</a:t>
          </a:r>
          <a:endParaRPr lang="en-US" sz="4700" kern="1200"/>
        </a:p>
      </dsp:txBody>
      <dsp:txXfrm>
        <a:off x="2671703" y="999184"/>
        <a:ext cx="2671703" cy="8493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5449C-CA2D-4BE0-A28F-3DD499FF9578}">
      <dsp:nvSpPr>
        <dsp:cNvPr id="0" name=""/>
        <dsp:cNvSpPr/>
      </dsp:nvSpPr>
      <dsp:spPr>
        <a:xfrm>
          <a:off x="4621" y="559306"/>
          <a:ext cx="2020453" cy="121227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Requested Rocket Launch Data from URL </a:t>
          </a:r>
          <a:endParaRPr lang="en-US" sz="1600" kern="1200"/>
        </a:p>
      </dsp:txBody>
      <dsp:txXfrm>
        <a:off x="40127" y="594812"/>
        <a:ext cx="1949441" cy="1141260"/>
      </dsp:txXfrm>
    </dsp:sp>
    <dsp:sp modelId="{5E129231-608E-40CF-8F80-09706C6DA01D}">
      <dsp:nvSpPr>
        <dsp:cNvPr id="0" name=""/>
        <dsp:cNvSpPr/>
      </dsp:nvSpPr>
      <dsp:spPr>
        <a:xfrm>
          <a:off x="2202874" y="914906"/>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02874" y="1015120"/>
        <a:ext cx="299835" cy="300644"/>
      </dsp:txXfrm>
    </dsp:sp>
    <dsp:sp modelId="{11DDAE2D-5F11-45C1-BCEC-640780801C95}">
      <dsp:nvSpPr>
        <dsp:cNvPr id="0" name=""/>
        <dsp:cNvSpPr/>
      </dsp:nvSpPr>
      <dsp:spPr>
        <a:xfrm>
          <a:off x="2833255" y="559306"/>
          <a:ext cx="2020453" cy="121227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Requested and Parsed Information with JSON Static Response Object Request</a:t>
          </a:r>
        </a:p>
      </dsp:txBody>
      <dsp:txXfrm>
        <a:off x="2868761" y="594812"/>
        <a:ext cx="1949441" cy="1141260"/>
      </dsp:txXfrm>
    </dsp:sp>
    <dsp:sp modelId="{2C49CF87-2866-4BA6-9B1C-E5C1411EC320}">
      <dsp:nvSpPr>
        <dsp:cNvPr id="0" name=""/>
        <dsp:cNvSpPr/>
      </dsp:nvSpPr>
      <dsp:spPr>
        <a:xfrm>
          <a:off x="5031509" y="914906"/>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031509" y="1015120"/>
        <a:ext cx="299835" cy="300644"/>
      </dsp:txXfrm>
    </dsp:sp>
    <dsp:sp modelId="{F7125703-E685-4360-B4C0-E4D90343E8D5}">
      <dsp:nvSpPr>
        <dsp:cNvPr id="0" name=""/>
        <dsp:cNvSpPr/>
      </dsp:nvSpPr>
      <dsp:spPr>
        <a:xfrm>
          <a:off x="5661890" y="559306"/>
          <a:ext cx="2020453" cy="121227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Decoded response object as JSON file.</a:t>
          </a:r>
          <a:endParaRPr lang="en-US" sz="1600" kern="1200"/>
        </a:p>
      </dsp:txBody>
      <dsp:txXfrm>
        <a:off x="5697396" y="594812"/>
        <a:ext cx="1949441" cy="1141260"/>
      </dsp:txXfrm>
    </dsp:sp>
    <dsp:sp modelId="{5AE074A2-5F73-491D-B177-9EE0263FF7B0}">
      <dsp:nvSpPr>
        <dsp:cNvPr id="0" name=""/>
        <dsp:cNvSpPr/>
      </dsp:nvSpPr>
      <dsp:spPr>
        <a:xfrm>
          <a:off x="7860144" y="914906"/>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860144" y="1015120"/>
        <a:ext cx="299835" cy="300644"/>
      </dsp:txXfrm>
    </dsp:sp>
    <dsp:sp modelId="{B0160371-F1D4-40CA-9A0F-7609A31975F2}">
      <dsp:nvSpPr>
        <dsp:cNvPr id="0" name=""/>
        <dsp:cNvSpPr/>
      </dsp:nvSpPr>
      <dsp:spPr>
        <a:xfrm>
          <a:off x="8490525" y="559306"/>
          <a:ext cx="2020453" cy="121227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Got subset of </a:t>
          </a:r>
          <a:r>
            <a:rPr lang="en-US" sz="1600" kern="1200" err="1">
              <a:latin typeface="Calibri Light" panose="020F0302020204030204"/>
            </a:rPr>
            <a:t>Dataframe</a:t>
          </a:r>
          <a:r>
            <a:rPr lang="en-US" sz="1600" kern="1200">
              <a:latin typeface="Calibri Light" panose="020F0302020204030204"/>
            </a:rPr>
            <a:t> with features we wanted.</a:t>
          </a:r>
        </a:p>
      </dsp:txBody>
      <dsp:txXfrm>
        <a:off x="8526031" y="594812"/>
        <a:ext cx="1949441" cy="1141260"/>
      </dsp:txXfrm>
    </dsp:sp>
    <dsp:sp modelId="{63FAA5E6-9EBF-4650-A329-B7C90FD5F47A}">
      <dsp:nvSpPr>
        <dsp:cNvPr id="0" name=""/>
        <dsp:cNvSpPr/>
      </dsp:nvSpPr>
      <dsp:spPr>
        <a:xfrm rot="5400000">
          <a:off x="9286584" y="1913010"/>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350431" y="1949378"/>
        <a:ext cx="300644" cy="299835"/>
      </dsp:txXfrm>
    </dsp:sp>
    <dsp:sp modelId="{3D59BDAD-EB8B-499B-B740-159D8446D60B}">
      <dsp:nvSpPr>
        <dsp:cNvPr id="0" name=""/>
        <dsp:cNvSpPr/>
      </dsp:nvSpPr>
      <dsp:spPr>
        <a:xfrm>
          <a:off x="8490525" y="2579759"/>
          <a:ext cx="2020453" cy="121227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Cleaned 'cores' and 'payload' columns</a:t>
          </a:r>
        </a:p>
      </dsp:txBody>
      <dsp:txXfrm>
        <a:off x="8526031" y="2615265"/>
        <a:ext cx="1949441" cy="1141260"/>
      </dsp:txXfrm>
    </dsp:sp>
    <dsp:sp modelId="{E5B53AAE-C147-44A4-954B-8405407F31A5}">
      <dsp:nvSpPr>
        <dsp:cNvPr id="0" name=""/>
        <dsp:cNvSpPr/>
      </dsp:nvSpPr>
      <dsp:spPr>
        <a:xfrm rot="10800000">
          <a:off x="7884389" y="2935359"/>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8012890" y="3035573"/>
        <a:ext cx="299835" cy="300644"/>
      </dsp:txXfrm>
    </dsp:sp>
    <dsp:sp modelId="{A03E1066-F5D0-433C-B196-3945880DDC3A}">
      <dsp:nvSpPr>
        <dsp:cNvPr id="0" name=""/>
        <dsp:cNvSpPr/>
      </dsp:nvSpPr>
      <dsp:spPr>
        <a:xfrm>
          <a:off x="5661890" y="2579759"/>
          <a:ext cx="2020453" cy="121227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Got datetime information and restricted the date of the launches.</a:t>
          </a:r>
        </a:p>
      </dsp:txBody>
      <dsp:txXfrm>
        <a:off x="5697396" y="2615265"/>
        <a:ext cx="1949441" cy="1141260"/>
      </dsp:txXfrm>
    </dsp:sp>
    <dsp:sp modelId="{3AB2DC8D-DBC8-4D67-98C1-62322DA96F82}">
      <dsp:nvSpPr>
        <dsp:cNvPr id="0" name=""/>
        <dsp:cNvSpPr/>
      </dsp:nvSpPr>
      <dsp:spPr>
        <a:xfrm rot="10800000">
          <a:off x="5055754" y="2935359"/>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184255" y="3035573"/>
        <a:ext cx="299835" cy="300644"/>
      </dsp:txXfrm>
    </dsp:sp>
    <dsp:sp modelId="{5DE90295-615D-49E8-B351-8B0445A52C19}">
      <dsp:nvSpPr>
        <dsp:cNvPr id="0" name=""/>
        <dsp:cNvSpPr/>
      </dsp:nvSpPr>
      <dsp:spPr>
        <a:xfrm>
          <a:off x="2833255" y="2579759"/>
          <a:ext cx="2020453" cy="121227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Prepared all information from API calls to be stored in lists.</a:t>
          </a:r>
        </a:p>
      </dsp:txBody>
      <dsp:txXfrm>
        <a:off x="2868761" y="2615265"/>
        <a:ext cx="1949441" cy="11412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5449C-CA2D-4BE0-A28F-3DD499FF9578}">
      <dsp:nvSpPr>
        <dsp:cNvPr id="0" name=""/>
        <dsp:cNvSpPr/>
      </dsp:nvSpPr>
      <dsp:spPr>
        <a:xfrm>
          <a:off x="97043" y="2718"/>
          <a:ext cx="2716187" cy="162971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cs typeface="Calibri"/>
            </a:rPr>
            <a:t>Called Rocket function.</a:t>
          </a:r>
        </a:p>
      </dsp:txBody>
      <dsp:txXfrm>
        <a:off x="144776" y="50451"/>
        <a:ext cx="2620721" cy="1534246"/>
      </dsp:txXfrm>
    </dsp:sp>
    <dsp:sp modelId="{5E129231-608E-40CF-8F80-09706C6DA01D}">
      <dsp:nvSpPr>
        <dsp:cNvPr id="0" name=""/>
        <dsp:cNvSpPr/>
      </dsp:nvSpPr>
      <dsp:spPr>
        <a:xfrm>
          <a:off x="3052255" y="480767"/>
          <a:ext cx="575831" cy="6736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052255" y="615490"/>
        <a:ext cx="403082" cy="404168"/>
      </dsp:txXfrm>
    </dsp:sp>
    <dsp:sp modelId="{F7125703-E685-4360-B4C0-E4D90343E8D5}">
      <dsp:nvSpPr>
        <dsp:cNvPr id="0" name=""/>
        <dsp:cNvSpPr/>
      </dsp:nvSpPr>
      <dsp:spPr>
        <a:xfrm>
          <a:off x="3899706" y="2718"/>
          <a:ext cx="2716187" cy="162971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cs typeface="Calibri"/>
            </a:rPr>
            <a:t>Called Payload function.</a:t>
          </a:r>
        </a:p>
      </dsp:txBody>
      <dsp:txXfrm>
        <a:off x="3947439" y="50451"/>
        <a:ext cx="2620721" cy="1534246"/>
      </dsp:txXfrm>
    </dsp:sp>
    <dsp:sp modelId="{5AE074A2-5F73-491D-B177-9EE0263FF7B0}">
      <dsp:nvSpPr>
        <dsp:cNvPr id="0" name=""/>
        <dsp:cNvSpPr/>
      </dsp:nvSpPr>
      <dsp:spPr>
        <a:xfrm>
          <a:off x="6854918" y="480767"/>
          <a:ext cx="575831" cy="6736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854918" y="615490"/>
        <a:ext cx="403082" cy="404168"/>
      </dsp:txXfrm>
    </dsp:sp>
    <dsp:sp modelId="{B0160371-F1D4-40CA-9A0F-7609A31975F2}">
      <dsp:nvSpPr>
        <dsp:cNvPr id="0" name=""/>
        <dsp:cNvSpPr/>
      </dsp:nvSpPr>
      <dsp:spPr>
        <a:xfrm>
          <a:off x="7702368" y="2718"/>
          <a:ext cx="2716187" cy="162971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cs typeface="Calibri"/>
            </a:rPr>
            <a:t>Called launchpad function.</a:t>
          </a:r>
        </a:p>
      </dsp:txBody>
      <dsp:txXfrm>
        <a:off x="7750101" y="50451"/>
        <a:ext cx="2620721" cy="1534246"/>
      </dsp:txXfrm>
    </dsp:sp>
    <dsp:sp modelId="{63FAA5E6-9EBF-4650-A329-B7C90FD5F47A}">
      <dsp:nvSpPr>
        <dsp:cNvPr id="0" name=""/>
        <dsp:cNvSpPr/>
      </dsp:nvSpPr>
      <dsp:spPr>
        <a:xfrm rot="5400000">
          <a:off x="8772546" y="1822564"/>
          <a:ext cx="575831" cy="6736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8858378" y="1871456"/>
        <a:ext cx="404168" cy="403082"/>
      </dsp:txXfrm>
    </dsp:sp>
    <dsp:sp modelId="{3D59BDAD-EB8B-499B-B740-159D8446D60B}">
      <dsp:nvSpPr>
        <dsp:cNvPr id="0" name=""/>
        <dsp:cNvSpPr/>
      </dsp:nvSpPr>
      <dsp:spPr>
        <a:xfrm>
          <a:off x="7702368" y="2718906"/>
          <a:ext cx="2716187" cy="162971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cs typeface="Calibri"/>
            </a:rPr>
            <a:t>Called core function.</a:t>
          </a:r>
        </a:p>
      </dsp:txBody>
      <dsp:txXfrm>
        <a:off x="7750101" y="2766639"/>
        <a:ext cx="2620721" cy="1534246"/>
      </dsp:txXfrm>
    </dsp:sp>
    <dsp:sp modelId="{E5B53AAE-C147-44A4-954B-8405407F31A5}">
      <dsp:nvSpPr>
        <dsp:cNvPr id="0" name=""/>
        <dsp:cNvSpPr/>
      </dsp:nvSpPr>
      <dsp:spPr>
        <a:xfrm rot="10800000">
          <a:off x="6887512" y="3196955"/>
          <a:ext cx="575831" cy="6736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7060261" y="3331678"/>
        <a:ext cx="403082" cy="404168"/>
      </dsp:txXfrm>
    </dsp:sp>
    <dsp:sp modelId="{A03E1066-F5D0-433C-B196-3945880DDC3A}">
      <dsp:nvSpPr>
        <dsp:cNvPr id="0" name=""/>
        <dsp:cNvSpPr/>
      </dsp:nvSpPr>
      <dsp:spPr>
        <a:xfrm>
          <a:off x="3899706" y="2718906"/>
          <a:ext cx="2716187" cy="162971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cs typeface="Calibri"/>
            </a:rPr>
            <a:t>Created dictionary of lists created with the API calls.</a:t>
          </a:r>
        </a:p>
      </dsp:txBody>
      <dsp:txXfrm>
        <a:off x="3947439" y="2766639"/>
        <a:ext cx="2620721" cy="1534246"/>
      </dsp:txXfrm>
    </dsp:sp>
    <dsp:sp modelId="{3AB2DC8D-DBC8-4D67-98C1-62322DA96F82}">
      <dsp:nvSpPr>
        <dsp:cNvPr id="0" name=""/>
        <dsp:cNvSpPr/>
      </dsp:nvSpPr>
      <dsp:spPr>
        <a:xfrm rot="10800000">
          <a:off x="3084849" y="3196955"/>
          <a:ext cx="575831" cy="6736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257598" y="3331678"/>
        <a:ext cx="403082" cy="404168"/>
      </dsp:txXfrm>
    </dsp:sp>
    <dsp:sp modelId="{5DE90295-615D-49E8-B351-8B0445A52C19}">
      <dsp:nvSpPr>
        <dsp:cNvPr id="0" name=""/>
        <dsp:cNvSpPr/>
      </dsp:nvSpPr>
      <dsp:spPr>
        <a:xfrm>
          <a:off x="97043" y="2718906"/>
          <a:ext cx="2716187" cy="1629712"/>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cs typeface="Calibri"/>
            </a:rPr>
            <a:t>Created Pandas Dataframe.</a:t>
          </a:r>
        </a:p>
      </dsp:txBody>
      <dsp:txXfrm>
        <a:off x="144776" y="2766639"/>
        <a:ext cx="2620721" cy="15342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A75E6-C433-4FDF-A419-B55BE79761B2}">
      <dsp:nvSpPr>
        <dsp:cNvPr id="0" name=""/>
        <dsp:cNvSpPr/>
      </dsp:nvSpPr>
      <dsp:spPr>
        <a:xfrm>
          <a:off x="5121" y="982310"/>
          <a:ext cx="2239163" cy="13434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rial"/>
              <a:cs typeface="Arial"/>
            </a:rPr>
            <a:t>Imported required libraries: pandas and NumPy</a:t>
          </a:r>
        </a:p>
      </dsp:txBody>
      <dsp:txXfrm>
        <a:off x="44471" y="1021660"/>
        <a:ext cx="2160463" cy="1264798"/>
      </dsp:txXfrm>
    </dsp:sp>
    <dsp:sp modelId="{7CB94C5D-374A-491E-B53F-FBB3CFF11E33}">
      <dsp:nvSpPr>
        <dsp:cNvPr id="0" name=""/>
        <dsp:cNvSpPr/>
      </dsp:nvSpPr>
      <dsp:spPr>
        <a:xfrm>
          <a:off x="2441331" y="1376403"/>
          <a:ext cx="474702" cy="5553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41331" y="1487465"/>
        <a:ext cx="332291" cy="333188"/>
      </dsp:txXfrm>
    </dsp:sp>
    <dsp:sp modelId="{1CCFC069-F6A0-45A5-B69F-1CF43EC7ED90}">
      <dsp:nvSpPr>
        <dsp:cNvPr id="0" name=""/>
        <dsp:cNvSpPr/>
      </dsp:nvSpPr>
      <dsp:spPr>
        <a:xfrm>
          <a:off x="3139950" y="982310"/>
          <a:ext cx="2239163" cy="13434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cs typeface="Arial"/>
            </a:rPr>
            <a:t>In order to get started wrangling data, the data was analyzed to check for percentages of missing values, which was quite high for the "</a:t>
          </a:r>
          <a:r>
            <a:rPr lang="en-US" sz="1200" kern="1200" err="1">
              <a:latin typeface="Arial"/>
              <a:cs typeface="Arial"/>
            </a:rPr>
            <a:t>LandingPad</a:t>
          </a:r>
          <a:r>
            <a:rPr lang="en-US" sz="1200" kern="1200">
              <a:latin typeface="Arial"/>
              <a:cs typeface="Arial"/>
            </a:rPr>
            <a:t>" column.</a:t>
          </a:r>
        </a:p>
      </dsp:txBody>
      <dsp:txXfrm>
        <a:off x="3179300" y="1021660"/>
        <a:ext cx="2160463" cy="1264798"/>
      </dsp:txXfrm>
    </dsp:sp>
    <dsp:sp modelId="{E15FF77A-2CFD-4B89-9523-36ACDF610AE2}">
      <dsp:nvSpPr>
        <dsp:cNvPr id="0" name=""/>
        <dsp:cNvSpPr/>
      </dsp:nvSpPr>
      <dsp:spPr>
        <a:xfrm>
          <a:off x="5576161" y="1376403"/>
          <a:ext cx="474702" cy="5553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576161" y="1487465"/>
        <a:ext cx="332291" cy="333188"/>
      </dsp:txXfrm>
    </dsp:sp>
    <dsp:sp modelId="{E399EC76-6E80-4103-B199-12501DCF63AC}">
      <dsp:nvSpPr>
        <dsp:cNvPr id="0" name=""/>
        <dsp:cNvSpPr/>
      </dsp:nvSpPr>
      <dsp:spPr>
        <a:xfrm>
          <a:off x="6274780" y="982310"/>
          <a:ext cx="2239163" cy="13434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cs typeface="Arial"/>
            </a:rPr>
            <a:t>Data Types were checked with </a:t>
          </a:r>
          <a:r>
            <a:rPr lang="en-US" sz="1200" kern="1200" err="1">
              <a:latin typeface="Calibri"/>
              <a:cs typeface="Calibri"/>
            </a:rPr>
            <a:t>df.dtypes</a:t>
          </a:r>
          <a:endParaRPr lang="en-US" sz="1200" kern="1200">
            <a:latin typeface="Calibri"/>
            <a:cs typeface="Calibri"/>
          </a:endParaRPr>
        </a:p>
      </dsp:txBody>
      <dsp:txXfrm>
        <a:off x="6314130" y="1021660"/>
        <a:ext cx="2160463" cy="1264798"/>
      </dsp:txXfrm>
    </dsp:sp>
    <dsp:sp modelId="{8D4B9879-5E2F-46F3-84D3-B991D3203FB1}">
      <dsp:nvSpPr>
        <dsp:cNvPr id="0" name=""/>
        <dsp:cNvSpPr/>
      </dsp:nvSpPr>
      <dsp:spPr>
        <a:xfrm>
          <a:off x="8710990" y="1376403"/>
          <a:ext cx="474702" cy="5553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710990" y="1487465"/>
        <a:ext cx="332291" cy="333188"/>
      </dsp:txXfrm>
    </dsp:sp>
    <dsp:sp modelId="{DF4205A3-3483-4A01-9BD1-7F600A812230}">
      <dsp:nvSpPr>
        <dsp:cNvPr id="0" name=""/>
        <dsp:cNvSpPr/>
      </dsp:nvSpPr>
      <dsp:spPr>
        <a:xfrm>
          <a:off x="9409609" y="982310"/>
          <a:ext cx="2239163" cy="13434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cs typeface="Arial"/>
            </a:rPr>
            <a:t>The number of launches per site, per Orbit Type, and per landing outcome were all calculated using the </a:t>
          </a:r>
          <a:r>
            <a:rPr lang="en-US" sz="1200" kern="1200" err="1">
              <a:latin typeface="Arial"/>
              <a:cs typeface="Arial"/>
            </a:rPr>
            <a:t>value_counts</a:t>
          </a:r>
          <a:r>
            <a:rPr lang="en-US" sz="1200" kern="1200">
              <a:latin typeface="Arial"/>
              <a:cs typeface="Arial"/>
            </a:rPr>
            <a:t>() method.</a:t>
          </a:r>
        </a:p>
      </dsp:txBody>
      <dsp:txXfrm>
        <a:off x="9448959" y="1021660"/>
        <a:ext cx="2160463" cy="1264798"/>
      </dsp:txXfrm>
    </dsp:sp>
    <dsp:sp modelId="{F694CAF7-0D07-4562-8085-E854B5F8BF61}">
      <dsp:nvSpPr>
        <dsp:cNvPr id="0" name=""/>
        <dsp:cNvSpPr/>
      </dsp:nvSpPr>
      <dsp:spPr>
        <a:xfrm rot="5400000">
          <a:off x="10291840" y="2482550"/>
          <a:ext cx="474702" cy="5553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0362598" y="2522855"/>
        <a:ext cx="333188" cy="332291"/>
      </dsp:txXfrm>
    </dsp:sp>
    <dsp:sp modelId="{B82DCFC9-D4FD-424D-A984-76FDF5FA5D19}">
      <dsp:nvSpPr>
        <dsp:cNvPr id="0" name=""/>
        <dsp:cNvSpPr/>
      </dsp:nvSpPr>
      <dsp:spPr>
        <a:xfrm>
          <a:off x="9409609" y="3221474"/>
          <a:ext cx="2239163" cy="13434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cs typeface="Arial"/>
            </a:rPr>
            <a:t>Looped through the data to create a list of unique key : value pairs. This helped show where the types of missions and their successes or failures could be found</a:t>
          </a:r>
        </a:p>
      </dsp:txBody>
      <dsp:txXfrm>
        <a:off x="9448959" y="3260824"/>
        <a:ext cx="2160463" cy="1264798"/>
      </dsp:txXfrm>
    </dsp:sp>
    <dsp:sp modelId="{F1F8403D-E822-40B0-B2B6-CB56481F3FBC}">
      <dsp:nvSpPr>
        <dsp:cNvPr id="0" name=""/>
        <dsp:cNvSpPr/>
      </dsp:nvSpPr>
      <dsp:spPr>
        <a:xfrm rot="10800000">
          <a:off x="8737860" y="3615567"/>
          <a:ext cx="474702" cy="5553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8880271" y="3726629"/>
        <a:ext cx="332291" cy="333188"/>
      </dsp:txXfrm>
    </dsp:sp>
    <dsp:sp modelId="{992204A4-C6B3-4553-A774-9C5FC775B43C}">
      <dsp:nvSpPr>
        <dsp:cNvPr id="0" name=""/>
        <dsp:cNvSpPr/>
      </dsp:nvSpPr>
      <dsp:spPr>
        <a:xfrm>
          <a:off x="6274780" y="3221474"/>
          <a:ext cx="2239163" cy="13434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cs typeface="Arial"/>
            </a:rPr>
            <a:t>Created an outcomes list for where the stage did not land successfully.</a:t>
          </a:r>
        </a:p>
      </dsp:txBody>
      <dsp:txXfrm>
        <a:off x="6314130" y="3260824"/>
        <a:ext cx="2160463" cy="1264798"/>
      </dsp:txXfrm>
    </dsp:sp>
    <dsp:sp modelId="{A1A594BC-ACCF-4454-9E3F-E80498A638D1}">
      <dsp:nvSpPr>
        <dsp:cNvPr id="0" name=""/>
        <dsp:cNvSpPr/>
      </dsp:nvSpPr>
      <dsp:spPr>
        <a:xfrm rot="10800000">
          <a:off x="5603031" y="3615567"/>
          <a:ext cx="474702" cy="5553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5745442" y="3726629"/>
        <a:ext cx="332291" cy="333188"/>
      </dsp:txXfrm>
    </dsp:sp>
    <dsp:sp modelId="{517E73AD-115A-41B0-8015-22FD8DE18FF7}">
      <dsp:nvSpPr>
        <dsp:cNvPr id="0" name=""/>
        <dsp:cNvSpPr/>
      </dsp:nvSpPr>
      <dsp:spPr>
        <a:xfrm>
          <a:off x="3139950" y="3221474"/>
          <a:ext cx="2239163" cy="13434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rial"/>
              <a:cs typeface="Arial"/>
            </a:rPr>
            <a:t>A Landing Class column was added by creation from the Outcome column.</a:t>
          </a:r>
        </a:p>
      </dsp:txBody>
      <dsp:txXfrm>
        <a:off x="3179300" y="3260824"/>
        <a:ext cx="2160463" cy="1264798"/>
      </dsp:txXfrm>
    </dsp:sp>
    <dsp:sp modelId="{41059256-2A8F-4F81-8638-8ECB18399387}">
      <dsp:nvSpPr>
        <dsp:cNvPr id="0" name=""/>
        <dsp:cNvSpPr/>
      </dsp:nvSpPr>
      <dsp:spPr>
        <a:xfrm rot="10800000">
          <a:off x="2468201" y="3615567"/>
          <a:ext cx="474702" cy="5553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610612" y="3726629"/>
        <a:ext cx="332291" cy="333188"/>
      </dsp:txXfrm>
    </dsp:sp>
    <dsp:sp modelId="{F90F3D6E-D01C-49CA-880F-D2804964995B}">
      <dsp:nvSpPr>
        <dsp:cNvPr id="0" name=""/>
        <dsp:cNvSpPr/>
      </dsp:nvSpPr>
      <dsp:spPr>
        <a:xfrm>
          <a:off x="5121" y="3221474"/>
          <a:ext cx="2239163" cy="13434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cs typeface="Arial"/>
            </a:rPr>
            <a:t>The success rate overall was checked by using the .mean() me</a:t>
          </a:r>
          <a:endParaRPr lang="en-US" sz="1200" kern="1200"/>
        </a:p>
      </dsp:txBody>
      <dsp:txXfrm>
        <a:off x="44471" y="3260824"/>
        <a:ext cx="2160463" cy="12647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E176B-FFC8-4805-AEB5-22DCF0C6BBF0}">
      <dsp:nvSpPr>
        <dsp:cNvPr id="0" name=""/>
        <dsp:cNvSpPr/>
      </dsp:nvSpPr>
      <dsp:spPr>
        <a:xfrm>
          <a:off x="402550" y="1992"/>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Pie Chart – shows the percentage of distribution of success rates for all sites and specific site success ratios.</a:t>
          </a:r>
        </a:p>
      </dsp:txBody>
      <dsp:txXfrm>
        <a:off x="402550" y="1992"/>
        <a:ext cx="3034531" cy="1820718"/>
      </dsp:txXfrm>
    </dsp:sp>
    <dsp:sp modelId="{0326DDEC-93F5-4785-802A-FB2028BDE534}">
      <dsp:nvSpPr>
        <dsp:cNvPr id="0" name=""/>
        <dsp:cNvSpPr/>
      </dsp:nvSpPr>
      <dsp:spPr>
        <a:xfrm>
          <a:off x="3740534" y="1992"/>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Scatter Chart - provides clarity as to where clusters of successful launches were to dive deeper into further understanding.</a:t>
          </a:r>
        </a:p>
      </dsp:txBody>
      <dsp:txXfrm>
        <a:off x="3740534" y="1992"/>
        <a:ext cx="3034531" cy="1820718"/>
      </dsp:txXfrm>
    </dsp:sp>
    <dsp:sp modelId="{510727C1-3B20-480F-9A56-B1379CB0815F}">
      <dsp:nvSpPr>
        <dsp:cNvPr id="0" name=""/>
        <dsp:cNvSpPr/>
      </dsp:nvSpPr>
      <dsp:spPr>
        <a:xfrm>
          <a:off x="7078518" y="1992"/>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Dropdown – provided easily responsive feedback to explore different launch sites, payloads, and success rates with booster versions.</a:t>
          </a:r>
        </a:p>
      </dsp:txBody>
      <dsp:txXfrm>
        <a:off x="7078518" y="1992"/>
        <a:ext cx="3034531" cy="1820718"/>
      </dsp:txXfrm>
    </dsp:sp>
    <dsp:sp modelId="{9085635D-CE19-4279-B781-3BD828070DFB}">
      <dsp:nvSpPr>
        <dsp:cNvPr id="0" name=""/>
        <dsp:cNvSpPr/>
      </dsp:nvSpPr>
      <dsp:spPr>
        <a:xfrm>
          <a:off x="402550" y="2126164"/>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Slider – provided flexibility with interactive range to discover the best range for payload mass (kg)</a:t>
          </a:r>
        </a:p>
      </dsp:txBody>
      <dsp:txXfrm>
        <a:off x="402550" y="2126164"/>
        <a:ext cx="3034531" cy="1820718"/>
      </dsp:txXfrm>
    </dsp:sp>
    <dsp:sp modelId="{7E81AD11-345A-4E19-A3E0-8D6A89AA776C}">
      <dsp:nvSpPr>
        <dsp:cNvPr id="0" name=""/>
        <dsp:cNvSpPr/>
      </dsp:nvSpPr>
      <dsp:spPr>
        <a:xfrm>
          <a:off x="3740534" y="2126164"/>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All Components - top layer of where to begin further searching.</a:t>
          </a:r>
        </a:p>
      </dsp:txBody>
      <dsp:txXfrm>
        <a:off x="3740534" y="2126164"/>
        <a:ext cx="3034531" cy="1820718"/>
      </dsp:txXfrm>
    </dsp:sp>
    <dsp:sp modelId="{FB1ECC9D-3444-43E3-9C68-B613EFDE6D14}">
      <dsp:nvSpPr>
        <dsp:cNvPr id="0" name=""/>
        <dsp:cNvSpPr/>
      </dsp:nvSpPr>
      <dsp:spPr>
        <a:xfrm>
          <a:off x="7078518" y="2126164"/>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Individual Launch Site - provided the failure/success rate for each individual launch site.</a:t>
          </a:r>
        </a:p>
      </dsp:txBody>
      <dsp:txXfrm>
        <a:off x="7078518" y="2126164"/>
        <a:ext cx="3034531" cy="18207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73D68-8420-4380-A3F2-4E72C1A3EEEE}">
      <dsp:nvSpPr>
        <dsp:cNvPr id="0" name=""/>
        <dsp:cNvSpPr/>
      </dsp:nvSpPr>
      <dsp:spPr>
        <a:xfrm>
          <a:off x="2944245" y="581438"/>
          <a:ext cx="445222" cy="91440"/>
        </a:xfrm>
        <a:custGeom>
          <a:avLst/>
          <a:gdLst/>
          <a:ahLst/>
          <a:cxnLst/>
          <a:rect l="0" t="0" r="0" b="0"/>
          <a:pathLst>
            <a:path>
              <a:moveTo>
                <a:pt x="0" y="45720"/>
              </a:moveTo>
              <a:lnTo>
                <a:pt x="44522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4960" y="624777"/>
        <a:ext cx="23791" cy="4762"/>
      </dsp:txXfrm>
    </dsp:sp>
    <dsp:sp modelId="{06730B05-E724-4AF3-B68D-FD6C955BBB8A}">
      <dsp:nvSpPr>
        <dsp:cNvPr id="0" name=""/>
        <dsp:cNvSpPr/>
      </dsp:nvSpPr>
      <dsp:spPr>
        <a:xfrm>
          <a:off x="877252" y="6521"/>
          <a:ext cx="2068793" cy="12412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73" tIns="106408" rIns="101373" bIns="106408" numCol="1" spcCol="1270" anchor="ctr" anchorCtr="0">
          <a:noAutofit/>
        </a:bodyPr>
        <a:lstStyle/>
        <a:p>
          <a:pPr marL="0" lvl="0" indent="0" algn="ctr" defTabSz="533400">
            <a:lnSpc>
              <a:spcPct val="90000"/>
            </a:lnSpc>
            <a:spcBef>
              <a:spcPct val="0"/>
            </a:spcBef>
            <a:spcAft>
              <a:spcPct val="35000"/>
            </a:spcAft>
            <a:buNone/>
          </a:pPr>
          <a:r>
            <a:rPr lang="en-US" sz="1200" kern="1200"/>
            <a:t>Data Standardization using SciKit Learn Preprocessing</a:t>
          </a:r>
        </a:p>
      </dsp:txBody>
      <dsp:txXfrm>
        <a:off x="877252" y="6521"/>
        <a:ext cx="2068793" cy="1241275"/>
      </dsp:txXfrm>
    </dsp:sp>
    <dsp:sp modelId="{28637790-EAEF-48D5-92FA-E3C794383233}">
      <dsp:nvSpPr>
        <dsp:cNvPr id="0" name=""/>
        <dsp:cNvSpPr/>
      </dsp:nvSpPr>
      <dsp:spPr>
        <a:xfrm>
          <a:off x="1911648" y="1245996"/>
          <a:ext cx="2544615" cy="445222"/>
        </a:xfrm>
        <a:custGeom>
          <a:avLst/>
          <a:gdLst/>
          <a:ahLst/>
          <a:cxnLst/>
          <a:rect l="0" t="0" r="0" b="0"/>
          <a:pathLst>
            <a:path>
              <a:moveTo>
                <a:pt x="2544615" y="0"/>
              </a:moveTo>
              <a:lnTo>
                <a:pt x="2544615" y="239711"/>
              </a:lnTo>
              <a:lnTo>
                <a:pt x="0" y="239711"/>
              </a:lnTo>
              <a:lnTo>
                <a:pt x="0" y="445222"/>
              </a:lnTo>
            </a:path>
          </a:pathLst>
        </a:custGeom>
        <a:noFill/>
        <a:ln w="6350" cap="flat" cmpd="sng" algn="ctr">
          <a:solidFill>
            <a:schemeClr val="accent2">
              <a:hueOff val="-242561"/>
              <a:satOff val="-13988"/>
              <a:lumOff val="143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9238" y="1466226"/>
        <a:ext cx="129436" cy="4762"/>
      </dsp:txXfrm>
    </dsp:sp>
    <dsp:sp modelId="{37FDE0E3-CB70-46B9-AB77-16D0D0FDF04D}">
      <dsp:nvSpPr>
        <dsp:cNvPr id="0" name=""/>
        <dsp:cNvSpPr/>
      </dsp:nvSpPr>
      <dsp:spPr>
        <a:xfrm>
          <a:off x="3421867" y="6521"/>
          <a:ext cx="2068793" cy="1241275"/>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73" tIns="106408" rIns="101373" bIns="106408" numCol="1" spcCol="1270" anchor="ctr" anchorCtr="0">
          <a:noAutofit/>
        </a:bodyPr>
        <a:lstStyle/>
        <a:p>
          <a:pPr marL="0" lvl="0" indent="0" algn="ctr" defTabSz="533400">
            <a:lnSpc>
              <a:spcPct val="90000"/>
            </a:lnSpc>
            <a:spcBef>
              <a:spcPct val="0"/>
            </a:spcBef>
            <a:spcAft>
              <a:spcPct val="35000"/>
            </a:spcAft>
            <a:buNone/>
          </a:pPr>
          <a:r>
            <a:rPr lang="en-US" sz="1200" kern="1200"/>
            <a:t>Train-Test-Split to create a Training Set and Testing Set of Data.</a:t>
          </a:r>
        </a:p>
      </dsp:txBody>
      <dsp:txXfrm>
        <a:off x="3421867" y="6521"/>
        <a:ext cx="2068793" cy="1241275"/>
      </dsp:txXfrm>
    </dsp:sp>
    <dsp:sp modelId="{5868DCCB-19A6-46D8-B364-49A17302146F}">
      <dsp:nvSpPr>
        <dsp:cNvPr id="0" name=""/>
        <dsp:cNvSpPr/>
      </dsp:nvSpPr>
      <dsp:spPr>
        <a:xfrm>
          <a:off x="2944245" y="2298537"/>
          <a:ext cx="445222" cy="91440"/>
        </a:xfrm>
        <a:custGeom>
          <a:avLst/>
          <a:gdLst/>
          <a:ahLst/>
          <a:cxnLst/>
          <a:rect l="0" t="0" r="0" b="0"/>
          <a:pathLst>
            <a:path>
              <a:moveTo>
                <a:pt x="0" y="45720"/>
              </a:moveTo>
              <a:lnTo>
                <a:pt x="445222" y="45720"/>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4960" y="2341875"/>
        <a:ext cx="23791" cy="4762"/>
      </dsp:txXfrm>
    </dsp:sp>
    <dsp:sp modelId="{6519FE09-6B40-4EB9-AB1E-3CC027D74294}">
      <dsp:nvSpPr>
        <dsp:cNvPr id="0" name=""/>
        <dsp:cNvSpPr/>
      </dsp:nvSpPr>
      <dsp:spPr>
        <a:xfrm>
          <a:off x="877252" y="1723619"/>
          <a:ext cx="2068793" cy="1241275"/>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73" tIns="106408" rIns="101373" bIns="106408" numCol="1" spcCol="1270" anchor="ctr" anchorCtr="0">
          <a:noAutofit/>
        </a:bodyPr>
        <a:lstStyle/>
        <a:p>
          <a:pPr marL="0" lvl="0" indent="0" algn="ctr" defTabSz="533400">
            <a:lnSpc>
              <a:spcPct val="90000"/>
            </a:lnSpc>
            <a:spcBef>
              <a:spcPct val="0"/>
            </a:spcBef>
            <a:spcAft>
              <a:spcPct val="35000"/>
            </a:spcAft>
            <a:buNone/>
          </a:pPr>
          <a:r>
            <a:rPr lang="en-US" sz="1200" kern="1200"/>
            <a:t>Tuned hyperparameters to find the best for the machine learning algorithms.</a:t>
          </a:r>
        </a:p>
      </dsp:txBody>
      <dsp:txXfrm>
        <a:off x="877252" y="1723619"/>
        <a:ext cx="2068793" cy="1241275"/>
      </dsp:txXfrm>
    </dsp:sp>
    <dsp:sp modelId="{EA214358-C1C7-4A73-AF48-E714C116FDB4}">
      <dsp:nvSpPr>
        <dsp:cNvPr id="0" name=""/>
        <dsp:cNvSpPr/>
      </dsp:nvSpPr>
      <dsp:spPr>
        <a:xfrm>
          <a:off x="1911648" y="2963095"/>
          <a:ext cx="2544615" cy="445222"/>
        </a:xfrm>
        <a:custGeom>
          <a:avLst/>
          <a:gdLst/>
          <a:ahLst/>
          <a:cxnLst/>
          <a:rect l="0" t="0" r="0" b="0"/>
          <a:pathLst>
            <a:path>
              <a:moveTo>
                <a:pt x="2544615" y="0"/>
              </a:moveTo>
              <a:lnTo>
                <a:pt x="2544615" y="239711"/>
              </a:lnTo>
              <a:lnTo>
                <a:pt x="0" y="239711"/>
              </a:lnTo>
              <a:lnTo>
                <a:pt x="0" y="44522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9238" y="3183325"/>
        <a:ext cx="129436" cy="4762"/>
      </dsp:txXfrm>
    </dsp:sp>
    <dsp:sp modelId="{0D9C2835-63AB-4D7F-8A92-8E7D7BBEE0F6}">
      <dsp:nvSpPr>
        <dsp:cNvPr id="0" name=""/>
        <dsp:cNvSpPr/>
      </dsp:nvSpPr>
      <dsp:spPr>
        <a:xfrm>
          <a:off x="3421867" y="1723619"/>
          <a:ext cx="2068793" cy="1241275"/>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73" tIns="106408" rIns="101373" bIns="106408" numCol="1" spcCol="1270" anchor="t" anchorCtr="0">
          <a:noAutofit/>
        </a:bodyPr>
        <a:lstStyle/>
        <a:p>
          <a:pPr marL="0" lvl="0" indent="0" algn="l" defTabSz="533400">
            <a:lnSpc>
              <a:spcPct val="90000"/>
            </a:lnSpc>
            <a:spcBef>
              <a:spcPct val="0"/>
            </a:spcBef>
            <a:spcAft>
              <a:spcPct val="35000"/>
            </a:spcAft>
            <a:buNone/>
          </a:pPr>
          <a:r>
            <a:rPr lang="en-US" sz="1200" kern="1200"/>
            <a:t>Machine Learning Algorithms Utilized:</a:t>
          </a:r>
        </a:p>
        <a:p>
          <a:pPr marL="57150" lvl="1" indent="-57150" algn="l" defTabSz="400050">
            <a:lnSpc>
              <a:spcPct val="90000"/>
            </a:lnSpc>
            <a:spcBef>
              <a:spcPct val="0"/>
            </a:spcBef>
            <a:spcAft>
              <a:spcPct val="15000"/>
            </a:spcAft>
            <a:buChar char="•"/>
          </a:pPr>
          <a:r>
            <a:rPr lang="en-US" sz="900" kern="1200"/>
            <a:t>K-Nearest Neighbors (KNN)</a:t>
          </a:r>
        </a:p>
        <a:p>
          <a:pPr marL="57150" lvl="1" indent="-57150" algn="l" defTabSz="400050">
            <a:lnSpc>
              <a:spcPct val="90000"/>
            </a:lnSpc>
            <a:spcBef>
              <a:spcPct val="0"/>
            </a:spcBef>
            <a:spcAft>
              <a:spcPct val="15000"/>
            </a:spcAft>
            <a:buChar char="•"/>
          </a:pPr>
          <a:r>
            <a:rPr lang="en-US" sz="900" kern="1200"/>
            <a:t>Decision Tree Classifier</a:t>
          </a:r>
        </a:p>
        <a:p>
          <a:pPr marL="57150" lvl="1" indent="-57150" algn="l" defTabSz="400050">
            <a:lnSpc>
              <a:spcPct val="90000"/>
            </a:lnSpc>
            <a:spcBef>
              <a:spcPct val="0"/>
            </a:spcBef>
            <a:spcAft>
              <a:spcPct val="15000"/>
            </a:spcAft>
            <a:buChar char="•"/>
          </a:pPr>
          <a:r>
            <a:rPr lang="en-US" sz="900" kern="1200"/>
            <a:t>Support Vector Machine</a:t>
          </a:r>
        </a:p>
        <a:p>
          <a:pPr marL="57150" lvl="1" indent="-57150" algn="l" defTabSz="400050">
            <a:lnSpc>
              <a:spcPct val="90000"/>
            </a:lnSpc>
            <a:spcBef>
              <a:spcPct val="0"/>
            </a:spcBef>
            <a:spcAft>
              <a:spcPct val="15000"/>
            </a:spcAft>
            <a:buChar char="•"/>
          </a:pPr>
          <a:r>
            <a:rPr lang="en-US" sz="900" kern="1200"/>
            <a:t>Logistic Regression</a:t>
          </a:r>
        </a:p>
      </dsp:txBody>
      <dsp:txXfrm>
        <a:off x="3421867" y="1723619"/>
        <a:ext cx="2068793" cy="1241275"/>
      </dsp:txXfrm>
    </dsp:sp>
    <dsp:sp modelId="{A783BE75-56A6-497E-BA99-94037A721C9B}">
      <dsp:nvSpPr>
        <dsp:cNvPr id="0" name=""/>
        <dsp:cNvSpPr/>
      </dsp:nvSpPr>
      <dsp:spPr>
        <a:xfrm>
          <a:off x="2944245" y="4015635"/>
          <a:ext cx="445222" cy="91440"/>
        </a:xfrm>
        <a:custGeom>
          <a:avLst/>
          <a:gdLst/>
          <a:ahLst/>
          <a:cxnLst/>
          <a:rect l="0" t="0" r="0" b="0"/>
          <a:pathLst>
            <a:path>
              <a:moveTo>
                <a:pt x="0" y="45720"/>
              </a:moveTo>
              <a:lnTo>
                <a:pt x="445222"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4960" y="4058974"/>
        <a:ext cx="23791" cy="4762"/>
      </dsp:txXfrm>
    </dsp:sp>
    <dsp:sp modelId="{C9332EAB-08DE-40FF-943C-FBD1C48C05F4}">
      <dsp:nvSpPr>
        <dsp:cNvPr id="0" name=""/>
        <dsp:cNvSpPr/>
      </dsp:nvSpPr>
      <dsp:spPr>
        <a:xfrm>
          <a:off x="877252" y="3440717"/>
          <a:ext cx="2068793" cy="1241275"/>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73" tIns="106408" rIns="101373" bIns="106408" numCol="1" spcCol="1270" anchor="ctr" anchorCtr="0">
          <a:noAutofit/>
        </a:bodyPr>
        <a:lstStyle/>
        <a:p>
          <a:pPr marL="0" lvl="0" indent="0" algn="ctr" defTabSz="533400">
            <a:lnSpc>
              <a:spcPct val="90000"/>
            </a:lnSpc>
            <a:spcBef>
              <a:spcPct val="0"/>
            </a:spcBef>
            <a:spcAft>
              <a:spcPct val="35000"/>
            </a:spcAft>
            <a:buNone/>
          </a:pPr>
          <a:r>
            <a:rPr lang="en-US" sz="1200" kern="1200"/>
            <a:t>Created model using the training and testing data, then scored the Predictive Model of each algorithm against the actual dataset to determine accuracy of trained model.</a:t>
          </a:r>
        </a:p>
      </dsp:txBody>
      <dsp:txXfrm>
        <a:off x="877252" y="3440717"/>
        <a:ext cx="2068793" cy="1241275"/>
      </dsp:txXfrm>
    </dsp:sp>
    <dsp:sp modelId="{1D386F6D-A876-4DED-9171-3BB4F58A29EB}">
      <dsp:nvSpPr>
        <dsp:cNvPr id="0" name=""/>
        <dsp:cNvSpPr/>
      </dsp:nvSpPr>
      <dsp:spPr>
        <a:xfrm>
          <a:off x="1911648" y="4680193"/>
          <a:ext cx="2544615" cy="445222"/>
        </a:xfrm>
        <a:custGeom>
          <a:avLst/>
          <a:gdLst/>
          <a:ahLst/>
          <a:cxnLst/>
          <a:rect l="0" t="0" r="0" b="0"/>
          <a:pathLst>
            <a:path>
              <a:moveTo>
                <a:pt x="2544615" y="0"/>
              </a:moveTo>
              <a:lnTo>
                <a:pt x="2544615" y="239711"/>
              </a:lnTo>
              <a:lnTo>
                <a:pt x="0" y="239711"/>
              </a:lnTo>
              <a:lnTo>
                <a:pt x="0" y="445222"/>
              </a:lnTo>
            </a:path>
          </a:pathLst>
        </a:custGeom>
        <a:noFill/>
        <a:ln w="6350" cap="flat" cmpd="sng" algn="ctr">
          <a:solidFill>
            <a:schemeClr val="accent2">
              <a:hueOff val="-1212803"/>
              <a:satOff val="-69940"/>
              <a:lumOff val="71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9238" y="4900423"/>
        <a:ext cx="129436" cy="4762"/>
      </dsp:txXfrm>
    </dsp:sp>
    <dsp:sp modelId="{0A72FF33-DF81-4714-B06C-A3E37BF36DB9}">
      <dsp:nvSpPr>
        <dsp:cNvPr id="0" name=""/>
        <dsp:cNvSpPr/>
      </dsp:nvSpPr>
      <dsp:spPr>
        <a:xfrm>
          <a:off x="3421867" y="3440717"/>
          <a:ext cx="2068793" cy="1241275"/>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73" tIns="106408" rIns="101373" bIns="106408" numCol="1" spcCol="1270" anchor="t" anchorCtr="0">
          <a:noAutofit/>
        </a:bodyPr>
        <a:lstStyle/>
        <a:p>
          <a:pPr marL="0" lvl="0" indent="0" algn="l" defTabSz="533400">
            <a:lnSpc>
              <a:spcPct val="90000"/>
            </a:lnSpc>
            <a:spcBef>
              <a:spcPct val="0"/>
            </a:spcBef>
            <a:spcAft>
              <a:spcPct val="35000"/>
            </a:spcAft>
            <a:buNone/>
          </a:pPr>
          <a:r>
            <a:rPr lang="en-US" sz="1200" kern="1200"/>
            <a:t>Scoring:</a:t>
          </a:r>
        </a:p>
        <a:p>
          <a:pPr marL="57150" lvl="1" indent="-57150" algn="l" defTabSz="400050">
            <a:lnSpc>
              <a:spcPct val="90000"/>
            </a:lnSpc>
            <a:spcBef>
              <a:spcPct val="0"/>
            </a:spcBef>
            <a:spcAft>
              <a:spcPct val="15000"/>
            </a:spcAft>
            <a:buChar char="•"/>
          </a:pPr>
          <a:r>
            <a:rPr lang="en-US" sz="900" kern="1200"/>
            <a:t>F1 Score for Precision of the Results and the Accuracy of the model</a:t>
          </a:r>
        </a:p>
      </dsp:txBody>
      <dsp:txXfrm>
        <a:off x="3421867" y="3440717"/>
        <a:ext cx="2068793" cy="1241275"/>
      </dsp:txXfrm>
    </dsp:sp>
    <dsp:sp modelId="{B2E93D30-E50E-4652-87A3-08FD6DE4D2E0}">
      <dsp:nvSpPr>
        <dsp:cNvPr id="0" name=""/>
        <dsp:cNvSpPr/>
      </dsp:nvSpPr>
      <dsp:spPr>
        <a:xfrm>
          <a:off x="2944245" y="5732734"/>
          <a:ext cx="445222" cy="91440"/>
        </a:xfrm>
        <a:custGeom>
          <a:avLst/>
          <a:gdLst/>
          <a:ahLst/>
          <a:cxnLst/>
          <a:rect l="0" t="0" r="0" b="0"/>
          <a:pathLst>
            <a:path>
              <a:moveTo>
                <a:pt x="0" y="45720"/>
              </a:moveTo>
              <a:lnTo>
                <a:pt x="44522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4960" y="5776072"/>
        <a:ext cx="23791" cy="4762"/>
      </dsp:txXfrm>
    </dsp:sp>
    <dsp:sp modelId="{0412CBD9-744F-4869-AD08-B9D624F8E56A}">
      <dsp:nvSpPr>
        <dsp:cNvPr id="0" name=""/>
        <dsp:cNvSpPr/>
      </dsp:nvSpPr>
      <dsp:spPr>
        <a:xfrm>
          <a:off x="877252" y="5157816"/>
          <a:ext cx="2068793" cy="1241275"/>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73" tIns="106408" rIns="101373" bIns="106408" numCol="1" spcCol="1270" anchor="ctr" anchorCtr="0">
          <a:noAutofit/>
        </a:bodyPr>
        <a:lstStyle/>
        <a:p>
          <a:pPr marL="0" lvl="0" indent="0" algn="ctr" defTabSz="533400">
            <a:lnSpc>
              <a:spcPct val="90000"/>
            </a:lnSpc>
            <a:spcBef>
              <a:spcPct val="0"/>
            </a:spcBef>
            <a:spcAft>
              <a:spcPct val="35000"/>
            </a:spcAft>
            <a:buNone/>
          </a:pPr>
          <a:r>
            <a:rPr lang="en-US" sz="1200" kern="1200"/>
            <a:t>Visualizations: Bar Chart, Confusion Matrix</a:t>
          </a:r>
        </a:p>
      </dsp:txBody>
      <dsp:txXfrm>
        <a:off x="877252" y="5157816"/>
        <a:ext cx="2068793" cy="1241275"/>
      </dsp:txXfrm>
    </dsp:sp>
    <dsp:sp modelId="{290AC0C8-155B-4FBC-8AEA-94E324D9815A}">
      <dsp:nvSpPr>
        <dsp:cNvPr id="0" name=""/>
        <dsp:cNvSpPr/>
      </dsp:nvSpPr>
      <dsp:spPr>
        <a:xfrm>
          <a:off x="3421867" y="5157816"/>
          <a:ext cx="2068793" cy="124127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73" tIns="106408" rIns="101373" bIns="106408" numCol="1" spcCol="1270" anchor="t" anchorCtr="0">
          <a:noAutofit/>
        </a:bodyPr>
        <a:lstStyle/>
        <a:p>
          <a:pPr marL="0" lvl="0" indent="0" algn="l" defTabSz="533400">
            <a:lnSpc>
              <a:spcPct val="90000"/>
            </a:lnSpc>
            <a:spcBef>
              <a:spcPct val="0"/>
            </a:spcBef>
            <a:spcAft>
              <a:spcPct val="35000"/>
            </a:spcAft>
            <a:buNone/>
          </a:pPr>
          <a:r>
            <a:rPr lang="en-US" sz="1200" kern="1200"/>
            <a:t>Confusion Matrix:</a:t>
          </a:r>
        </a:p>
        <a:p>
          <a:pPr marL="57150" lvl="1" indent="-57150" algn="l" defTabSz="400050">
            <a:lnSpc>
              <a:spcPct val="90000"/>
            </a:lnSpc>
            <a:spcBef>
              <a:spcPct val="0"/>
            </a:spcBef>
            <a:spcAft>
              <a:spcPct val="15000"/>
            </a:spcAft>
            <a:buChar char="•"/>
          </a:pPr>
          <a:r>
            <a:rPr lang="en-US" sz="900" kern="1200"/>
            <a:t>Displayed the effectiveness of the best performing model to predict a landing outcome.</a:t>
          </a:r>
        </a:p>
      </dsp:txBody>
      <dsp:txXfrm>
        <a:off x="3421867" y="5157816"/>
        <a:ext cx="2068793" cy="12412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0DAC0-9BB0-4F5E-A50E-69224409F4B9}">
      <dsp:nvSpPr>
        <dsp:cNvPr id="0" name=""/>
        <dsp:cNvSpPr/>
      </dsp:nvSpPr>
      <dsp:spPr>
        <a:xfrm>
          <a:off x="228846" y="1437"/>
          <a:ext cx="2462591" cy="147755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Exploratory data analysis results</a:t>
          </a:r>
        </a:p>
      </dsp:txBody>
      <dsp:txXfrm>
        <a:off x="272122" y="44713"/>
        <a:ext cx="2376039" cy="1391002"/>
      </dsp:txXfrm>
    </dsp:sp>
    <dsp:sp modelId="{1D0D8A4D-9D17-4DD8-B36C-08E6743F1ABC}">
      <dsp:nvSpPr>
        <dsp:cNvPr id="0" name=""/>
        <dsp:cNvSpPr/>
      </dsp:nvSpPr>
      <dsp:spPr>
        <a:xfrm>
          <a:off x="2908146" y="434853"/>
          <a:ext cx="522069" cy="61072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908146" y="556997"/>
        <a:ext cx="365448" cy="366434"/>
      </dsp:txXfrm>
    </dsp:sp>
    <dsp:sp modelId="{4ECCBB4A-D6C0-4F0B-A353-BC716B665152}">
      <dsp:nvSpPr>
        <dsp:cNvPr id="0" name=""/>
        <dsp:cNvSpPr/>
      </dsp:nvSpPr>
      <dsp:spPr>
        <a:xfrm>
          <a:off x="3676474" y="1437"/>
          <a:ext cx="2462591" cy="1477554"/>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Interactive analytics demo in screenshots</a:t>
          </a:r>
        </a:p>
      </dsp:txBody>
      <dsp:txXfrm>
        <a:off x="3719750" y="44713"/>
        <a:ext cx="2376039" cy="1391002"/>
      </dsp:txXfrm>
    </dsp:sp>
    <dsp:sp modelId="{4A2B7BE3-5B1A-40E6-A162-FF1BD6D9D790}">
      <dsp:nvSpPr>
        <dsp:cNvPr id="0" name=""/>
        <dsp:cNvSpPr/>
      </dsp:nvSpPr>
      <dsp:spPr>
        <a:xfrm rot="5400000">
          <a:off x="4646735" y="1651373"/>
          <a:ext cx="522069" cy="610722"/>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5400000">
        <a:off x="4724553" y="1695700"/>
        <a:ext cx="366434" cy="365448"/>
      </dsp:txXfrm>
    </dsp:sp>
    <dsp:sp modelId="{5D33006E-F243-48D5-B565-ADD247DC97F3}">
      <dsp:nvSpPr>
        <dsp:cNvPr id="0" name=""/>
        <dsp:cNvSpPr/>
      </dsp:nvSpPr>
      <dsp:spPr>
        <a:xfrm>
          <a:off x="3676474" y="2464029"/>
          <a:ext cx="2462591" cy="1477554"/>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Interactive Folium Maps</a:t>
          </a:r>
        </a:p>
      </dsp:txBody>
      <dsp:txXfrm>
        <a:off x="3719750" y="2507305"/>
        <a:ext cx="2376039" cy="1391002"/>
      </dsp:txXfrm>
    </dsp:sp>
    <dsp:sp modelId="{D8DD1183-55B5-4B41-BBBD-C418822A1C04}">
      <dsp:nvSpPr>
        <dsp:cNvPr id="0" name=""/>
        <dsp:cNvSpPr/>
      </dsp:nvSpPr>
      <dsp:spPr>
        <a:xfrm rot="10800000">
          <a:off x="2937697" y="2897445"/>
          <a:ext cx="522069" cy="610722"/>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3094318" y="3019589"/>
        <a:ext cx="365448" cy="366434"/>
      </dsp:txXfrm>
    </dsp:sp>
    <dsp:sp modelId="{C42B9E66-21AA-4155-9857-31106418F058}">
      <dsp:nvSpPr>
        <dsp:cNvPr id="0" name=""/>
        <dsp:cNvSpPr/>
      </dsp:nvSpPr>
      <dsp:spPr>
        <a:xfrm>
          <a:off x="228846" y="2464029"/>
          <a:ext cx="2462591" cy="1477554"/>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Predictive analysis results</a:t>
          </a:r>
        </a:p>
      </dsp:txBody>
      <dsp:txXfrm>
        <a:off x="272122" y="2507305"/>
        <a:ext cx="2376039" cy="1391002"/>
      </dsp:txXfrm>
    </dsp:sp>
    <dsp:sp modelId="{CD7B23DA-DA4E-4F0A-9EB6-2A259FFFFA39}">
      <dsp:nvSpPr>
        <dsp:cNvPr id="0" name=""/>
        <dsp:cNvSpPr/>
      </dsp:nvSpPr>
      <dsp:spPr>
        <a:xfrm rot="5400000">
          <a:off x="1199107" y="4113965"/>
          <a:ext cx="522069" cy="610722"/>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5400000">
        <a:off x="1276925" y="4158292"/>
        <a:ext cx="366434" cy="365448"/>
      </dsp:txXfrm>
    </dsp:sp>
    <dsp:sp modelId="{66D32E49-F5B6-4CB3-B05F-38E6D54088DB}">
      <dsp:nvSpPr>
        <dsp:cNvPr id="0" name=""/>
        <dsp:cNvSpPr/>
      </dsp:nvSpPr>
      <dsp:spPr>
        <a:xfrm>
          <a:off x="228846" y="4926620"/>
          <a:ext cx="2462591" cy="147755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Calibri Light" panose="020F0302020204030204"/>
            </a:rPr>
            <a:t>Conclusions</a:t>
          </a:r>
        </a:p>
      </dsp:txBody>
      <dsp:txXfrm>
        <a:off x="272122" y="4969896"/>
        <a:ext cx="2376039" cy="13910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62</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63</a:t>
            </a:fld>
            <a:endParaRPr lang="en-US"/>
          </a:p>
        </p:txBody>
      </p:sp>
    </p:spTree>
    <p:extLst>
      <p:ext uri="{BB962C8B-B14F-4D97-AF65-F5344CB8AC3E}">
        <p14:creationId xmlns:p14="http://schemas.microsoft.com/office/powerpoint/2010/main" val="132865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hyperlink" Target="https://nbviewer.org/github/PrestonMoore3/IBM-Data-Science-Capstone/blob/9e60a56ae814f7dfaa0cc01422771d047c847392/Data%20Collection%20with%20APIs.ipynb" TargetMode="External"/><Relationship Id="rId2" Type="http://schemas.openxmlformats.org/officeDocument/2006/relationships/hyperlink" Target="https://github.com/PrestonMoore3/IBM-Data-Science-Capstone/blob/637f30df5329d691297f511df4d4ffaa46123b7f/Data%20Collection%20with%20APIs.ipynb"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PrestonMoore3/IBM-Data-Science-Capstone/blob/637f30df5329d691297f511df4d4ffaa46123b7f/Data%20Wrangling.ipynb"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github.com/PrestonMoore3/IBM-Data-Science-Capstone" TargetMode="External"/><Relationship Id="rId4" Type="http://schemas.openxmlformats.org/officeDocument/2006/relationships/diagramData" Target="../diagrams/data1.xml"/><Relationship Id="rId9" Type="http://schemas.openxmlformats.org/officeDocument/2006/relationships/hyperlink" Target="https://github.com/PrestonMoore3/IBM-Data-Science-Capstone.gi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nbviewer.org/github/PrestonMoore3/IBM-Data-Science-Capstone/blob/5c48e5f4c5f513c381153b18240b3162e15e6426/Exploratory%20Data%20Analysis%20and%20Data%20Visualization.ipynb"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PrestonMoore3/IBM-Data-Science-Capstone/blob/85f3347b82e2b01010b1fb320fe703619b771523/jupyter-labs-eda-sql-coursera_sqllite%20-%202nd%20version.ipynb"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0.png"/><Relationship Id="rId7" Type="http://schemas.openxmlformats.org/officeDocument/2006/relationships/diagramColors" Target="../diagrams/colors13.xml"/><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nbviewer.org/github/PrestonMoore3/IBM-Data-Science-Capstone/blob/99cab735536b0dee6616ebc8344d70e18dcf8368/Launch%20Sites%20Location%20Analysis%20with%20Folium.ipynb" TargetMode="External"/><Relationship Id="rId2" Type="http://schemas.openxmlformats.org/officeDocument/2006/relationships/hyperlink" Target="https://github.com/PrestonMoore3/IBM-Data-Science-Capstone/blob/637f30df5329d691297f511df4d4ffaa46123b7f/Launch%20Sites%20Location%20Analysis%20with%20Folium.ipynb"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PrestonMoore3/IBM-Data-Science-Capstone/blob/637f30df5329d691297f511df4d4ffaa46123b7f/Spacex_Data%20Plotly%20Dashboard.py"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PrestonMoore3/IBM-Data-Science-Capstone/blob/bf964f516931d524f4bafefc273526fd1a1b2f2f/SpaceX%20Machine%20Learning%20Prediction%20Part%205.ipynb"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www.flickr.com/photos/dlr_de/5476084104" TargetMode="External"/><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Sun-synchronous_orbit?utm_medium=Exinfluencer&amp;utm_source=Exinfluencer&amp;utm_content=000026UJ&amp;utm_term=10006555&amp;utm_id=NA-SkillsNetwork-Channel-SkillsNetworkCoursesIBMDS0321ENSkillsNetwork865-2023-01-01"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rPr>
              <a:t>Preston Moore</a:t>
            </a:r>
            <a:endParaRPr lang="en-US">
              <a:solidFill>
                <a:schemeClr val="bg2"/>
              </a:solidFill>
            </a:endParaRPr>
          </a:p>
          <a:p>
            <a:r>
              <a:rPr lang="en-US">
                <a:solidFill>
                  <a:schemeClr val="bg2"/>
                </a:solidFill>
                <a:latin typeface="Abadi"/>
              </a:rPr>
              <a:t>July 28, 2023</a:t>
            </a:r>
            <a:endParaRPr lang="en-US">
              <a:solidFill>
                <a:schemeClr val="bg2"/>
              </a:solidFill>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19AB-C121-2DC6-3E1D-02536509818E}"/>
              </a:ext>
            </a:extLst>
          </p:cNvPr>
          <p:cNvSpPr>
            <a:spLocks noGrp="1"/>
          </p:cNvSpPr>
          <p:nvPr>
            <p:ph type="title"/>
          </p:nvPr>
        </p:nvSpPr>
        <p:spPr/>
        <p:txBody>
          <a:bodyPr lIns="91440" tIns="45720" rIns="91440" bIns="45720" anchor="t"/>
          <a:lstStyle/>
          <a:p>
            <a:r>
              <a:rPr lang="en-US" sz="3700">
                <a:solidFill>
                  <a:srgbClr val="0B49CB"/>
                </a:solidFill>
                <a:ea typeface="+mj-lt"/>
                <a:cs typeface="+mj-lt"/>
              </a:rPr>
              <a:t>Data Collection</a:t>
            </a:r>
          </a:p>
          <a:p>
            <a:endParaRPr lang="en-US">
              <a:cs typeface="Calibri Light"/>
            </a:endParaRPr>
          </a:p>
        </p:txBody>
      </p:sp>
      <p:sp>
        <p:nvSpPr>
          <p:cNvPr id="3" name="Content Placeholder 2">
            <a:extLst>
              <a:ext uri="{FF2B5EF4-FFF2-40B4-BE49-F238E27FC236}">
                <a16:creationId xmlns:a16="http://schemas.microsoft.com/office/drawing/2014/main" id="{4BB1DDFB-A099-B3B6-C53C-5482FA8F70B4}"/>
              </a:ext>
            </a:extLst>
          </p:cNvPr>
          <p:cNvSpPr>
            <a:spLocks noGrp="1"/>
          </p:cNvSpPr>
          <p:nvPr>
            <p:ph idx="1"/>
          </p:nvPr>
        </p:nvSpPr>
        <p:spPr>
          <a:xfrm>
            <a:off x="762941" y="1693921"/>
            <a:ext cx="4203230" cy="4163190"/>
          </a:xfrm>
        </p:spPr>
        <p:txBody>
          <a:bodyPr lIns="91440" tIns="45720" rIns="91440" bIns="45720" anchor="t"/>
          <a:lstStyle/>
          <a:p>
            <a:r>
              <a:rPr lang="en-US">
                <a:cs typeface="Calibri"/>
              </a:rPr>
              <a:t>Because Falcon 9 launches were the only desired pieces of data, the DataFrame filtered for Falcon 9 launches.</a:t>
            </a:r>
          </a:p>
          <a:p>
            <a:r>
              <a:rPr lang="en-US">
                <a:cs typeface="Calibri"/>
              </a:rPr>
              <a:t>The collected data at this point included the variables that had effect only on Falcon 9 launches.</a:t>
            </a:r>
            <a:endParaRPr lang="en-US">
              <a:ea typeface="Calibri"/>
              <a:cs typeface="Calibri"/>
            </a:endParaRPr>
          </a:p>
        </p:txBody>
      </p:sp>
      <p:graphicFrame>
        <p:nvGraphicFramePr>
          <p:cNvPr id="4" name="Diagram 4">
            <a:extLst>
              <a:ext uri="{FF2B5EF4-FFF2-40B4-BE49-F238E27FC236}">
                <a16:creationId xmlns:a16="http://schemas.microsoft.com/office/drawing/2014/main" id="{166EA90B-298D-CFAC-0C5E-6E4CCEB4F9E9}"/>
              </a:ext>
            </a:extLst>
          </p:cNvPr>
          <p:cNvGraphicFramePr/>
          <p:nvPr>
            <p:extLst>
              <p:ext uri="{D42A27DB-BD31-4B8C-83A1-F6EECF244321}">
                <p14:modId xmlns:p14="http://schemas.microsoft.com/office/powerpoint/2010/main" val="65936877"/>
              </p:ext>
            </p:extLst>
          </p:nvPr>
        </p:nvGraphicFramePr>
        <p:xfrm>
          <a:off x="5691482" y="1026348"/>
          <a:ext cx="5343407" cy="46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00" name="Graphic 600" descr="Rocket with solid fill">
            <a:extLst>
              <a:ext uri="{FF2B5EF4-FFF2-40B4-BE49-F238E27FC236}">
                <a16:creationId xmlns:a16="http://schemas.microsoft.com/office/drawing/2014/main" id="{9F209103-7FAA-863B-B56E-6F46B46EB4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15096" y="1071504"/>
            <a:ext cx="914400" cy="914400"/>
          </a:xfrm>
          <a:prstGeom prst="rect">
            <a:avLst/>
          </a:prstGeom>
        </p:spPr>
      </p:pic>
      <p:pic>
        <p:nvPicPr>
          <p:cNvPr id="656" name="Graphic 600" descr="Rocket with solid fill">
            <a:extLst>
              <a:ext uri="{FF2B5EF4-FFF2-40B4-BE49-F238E27FC236}">
                <a16:creationId xmlns:a16="http://schemas.microsoft.com/office/drawing/2014/main" id="{39B84912-71E0-479D-F139-40B8EE5B07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732189" y="1071504"/>
            <a:ext cx="947194" cy="914400"/>
          </a:xfrm>
          <a:prstGeom prst="rect">
            <a:avLst/>
          </a:prstGeom>
        </p:spPr>
      </p:pic>
      <p:pic>
        <p:nvPicPr>
          <p:cNvPr id="669" name="Graphic 600" descr="Rocket with solid fill">
            <a:extLst>
              <a:ext uri="{FF2B5EF4-FFF2-40B4-BE49-F238E27FC236}">
                <a16:creationId xmlns:a16="http://schemas.microsoft.com/office/drawing/2014/main" id="{2000FF2F-1741-D429-8F19-E76EFC3441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9318" y="4373504"/>
            <a:ext cx="914400" cy="914400"/>
          </a:xfrm>
          <a:prstGeom prst="rect">
            <a:avLst/>
          </a:prstGeom>
        </p:spPr>
      </p:pic>
    </p:spTree>
    <p:extLst>
      <p:ext uri="{BB962C8B-B14F-4D97-AF65-F5344CB8AC3E}">
        <p14:creationId xmlns:p14="http://schemas.microsoft.com/office/powerpoint/2010/main" val="399181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sz="1200" dirty="0">
                <a:solidFill>
                  <a:srgbClr val="FFFFFF"/>
                </a:solidFill>
                <a:latin typeface="Calibri" panose="020F0502020204030204"/>
              </a:rPr>
              <a:pPr>
                <a:spcAft>
                  <a:spcPts val="600"/>
                </a:spcAft>
                <a:defRPr/>
              </a:pPr>
              <a:t>11</a:t>
            </a:fld>
            <a:endParaRPr lang="en-US" sz="1200">
              <a:solidFill>
                <a:srgbClr val="FFFFFF"/>
              </a:solidFill>
              <a:latin typeface="Calibri" panose="020F0502020204030204"/>
            </a:endParaRPr>
          </a:p>
        </p:txBody>
      </p:sp>
      <p:graphicFrame>
        <p:nvGraphicFramePr>
          <p:cNvPr id="2" name="Diagram 6">
            <a:extLst>
              <a:ext uri="{FF2B5EF4-FFF2-40B4-BE49-F238E27FC236}">
                <a16:creationId xmlns:a16="http://schemas.microsoft.com/office/drawing/2014/main" id="{60B8EB50-A397-8285-4691-30C14480FD10}"/>
              </a:ext>
            </a:extLst>
          </p:cNvPr>
          <p:cNvGraphicFramePr/>
          <p:nvPr>
            <p:extLst>
              <p:ext uri="{D42A27DB-BD31-4B8C-83A1-F6EECF244321}">
                <p14:modId xmlns:p14="http://schemas.microsoft.com/office/powerpoint/2010/main" val="1819620786"/>
              </p:ext>
            </p:extLst>
          </p:nvPr>
        </p:nvGraphicFramePr>
        <p:xfrm>
          <a:off x="838200" y="151518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1608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Data Collection – Web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sz="1200" dirty="0">
                <a:solidFill>
                  <a:srgbClr val="FFFFFF"/>
                </a:solidFill>
                <a:latin typeface="Calibri" panose="020F0502020204030204"/>
              </a:rPr>
              <a:pPr>
                <a:spcAft>
                  <a:spcPts val="600"/>
                </a:spcAft>
                <a:defRPr/>
              </a:pPr>
              <a:t>12</a:t>
            </a:fld>
            <a:endParaRPr lang="en-US" sz="1200">
              <a:solidFill>
                <a:srgbClr val="FFFFFF"/>
              </a:solidFill>
              <a:latin typeface="Calibri" panose="020F0502020204030204"/>
            </a:endParaRPr>
          </a:p>
        </p:txBody>
      </p:sp>
      <p:graphicFrame>
        <p:nvGraphicFramePr>
          <p:cNvPr id="2" name="Diagram 6">
            <a:extLst>
              <a:ext uri="{FF2B5EF4-FFF2-40B4-BE49-F238E27FC236}">
                <a16:creationId xmlns:a16="http://schemas.microsoft.com/office/drawing/2014/main" id="{60B8EB50-A397-8285-4691-30C14480FD10}"/>
              </a:ext>
            </a:extLst>
          </p:cNvPr>
          <p:cNvGraphicFramePr/>
          <p:nvPr>
            <p:extLst>
              <p:ext uri="{D42A27DB-BD31-4B8C-83A1-F6EECF244321}">
                <p14:modId xmlns:p14="http://schemas.microsoft.com/office/powerpoint/2010/main" val="556615568"/>
              </p:ext>
            </p:extLst>
          </p:nvPr>
        </p:nvGraphicFramePr>
        <p:xfrm>
          <a:off x="838200" y="151518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419832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5EE8-D28A-60E9-14F1-02ADCB130533}"/>
              </a:ext>
            </a:extLst>
          </p:cNvPr>
          <p:cNvSpPr>
            <a:spLocks noGrp="1"/>
          </p:cNvSpPr>
          <p:nvPr>
            <p:ph type="title"/>
          </p:nvPr>
        </p:nvSpPr>
        <p:spPr>
          <a:xfrm>
            <a:off x="737776" y="326849"/>
            <a:ext cx="10515600" cy="1309923"/>
          </a:xfrm>
          <a:ln>
            <a:solidFill>
              <a:schemeClr val="accent2"/>
            </a:solidFill>
          </a:ln>
        </p:spPr>
        <p:txBody>
          <a:bodyPr lIns="91440" tIns="45720" rIns="91440" bIns="45720" anchor="ctr"/>
          <a:lstStyle/>
          <a:p>
            <a:pPr algn="ctr"/>
            <a:r>
              <a:rPr lang="en-US">
                <a:cs typeface="Calibri Light"/>
              </a:rPr>
              <a:t>Data Collection GitHub URL</a:t>
            </a:r>
            <a:endParaRPr lang="en-US">
              <a:ea typeface="Calibri Light"/>
              <a:cs typeface="Calibri Light"/>
            </a:endParaRPr>
          </a:p>
        </p:txBody>
      </p:sp>
      <p:sp>
        <p:nvSpPr>
          <p:cNvPr id="3" name="Text Placeholder 2">
            <a:extLst>
              <a:ext uri="{FF2B5EF4-FFF2-40B4-BE49-F238E27FC236}">
                <a16:creationId xmlns:a16="http://schemas.microsoft.com/office/drawing/2014/main" id="{555CD1F9-15E8-7C99-3C1A-2B4DF07762A8}"/>
              </a:ext>
            </a:extLst>
          </p:cNvPr>
          <p:cNvSpPr>
            <a:spLocks noGrp="1"/>
          </p:cNvSpPr>
          <p:nvPr>
            <p:ph type="body" idx="1"/>
          </p:nvPr>
        </p:nvSpPr>
        <p:spPr>
          <a:xfrm>
            <a:off x="700146" y="1804871"/>
            <a:ext cx="10515600" cy="1500187"/>
          </a:xfrm>
        </p:spPr>
        <p:txBody>
          <a:bodyPr lIns="91440" tIns="45720" rIns="91440" bIns="45720" anchor="t"/>
          <a:lstStyle/>
          <a:p>
            <a:r>
              <a:rPr lang="en-US">
                <a:ea typeface="+mn-lt"/>
                <a:cs typeface="+mn-lt"/>
                <a:hlinkClick r:id="rId2"/>
              </a:rPr>
              <a:t>https://github.com/PrestonMoore3/IBM-Data-Science-Capstone/blob/637f30df5329d691297f511df4d4ffaa46123b7f/Data%20Collection%20with%20APIs.ipynb</a:t>
            </a:r>
            <a:endParaRPr lang="en-US">
              <a:ea typeface="+mn-lt"/>
              <a:cs typeface="+mn-lt"/>
            </a:endParaRPr>
          </a:p>
          <a:p>
            <a:endParaRPr lang="en-US">
              <a:cs typeface="Calibri" panose="020F0502020204030204"/>
            </a:endParaRPr>
          </a:p>
          <a:p>
            <a:endParaRPr lang="en-US">
              <a:cs typeface="Calibri" panose="020F0502020204030204"/>
            </a:endParaRPr>
          </a:p>
        </p:txBody>
      </p:sp>
      <p:sp>
        <p:nvSpPr>
          <p:cNvPr id="9" name="Title 1">
            <a:extLst>
              <a:ext uri="{FF2B5EF4-FFF2-40B4-BE49-F238E27FC236}">
                <a16:creationId xmlns:a16="http://schemas.microsoft.com/office/drawing/2014/main" id="{D1804DCF-3CEA-7BED-BE17-34DB8CC5636C}"/>
              </a:ext>
            </a:extLst>
          </p:cNvPr>
          <p:cNvSpPr txBox="1">
            <a:spLocks/>
          </p:cNvSpPr>
          <p:nvPr/>
        </p:nvSpPr>
        <p:spPr>
          <a:xfrm>
            <a:off x="617361" y="3150953"/>
            <a:ext cx="10515600" cy="1309923"/>
          </a:xfrm>
          <a:prstGeom prst="rect">
            <a:avLst/>
          </a:prstGeom>
          <a:ln>
            <a:solidFill>
              <a:schemeClr val="accent2"/>
            </a:solidFill>
          </a:ln>
        </p:spPr>
        <p:txBody>
          <a:bodyPr lIns="91440" tIns="45720" rIns="91440" bIns="45720" anchor="ct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err="1">
                <a:cs typeface="Calibri Light"/>
              </a:rPr>
              <a:t>Jupyter</a:t>
            </a:r>
            <a:r>
              <a:rPr lang="en-US">
                <a:cs typeface="Calibri Light"/>
              </a:rPr>
              <a:t> Notebook Rendered URL</a:t>
            </a:r>
            <a:endParaRPr lang="en-US">
              <a:ea typeface="Calibri Light"/>
              <a:cs typeface="Calibri Light"/>
            </a:endParaRPr>
          </a:p>
        </p:txBody>
      </p:sp>
      <p:sp>
        <p:nvSpPr>
          <p:cNvPr id="11" name="Text Placeholder 2">
            <a:extLst>
              <a:ext uri="{FF2B5EF4-FFF2-40B4-BE49-F238E27FC236}">
                <a16:creationId xmlns:a16="http://schemas.microsoft.com/office/drawing/2014/main" id="{558FE960-425A-9F18-E0B0-9CC9C12B6592}"/>
              </a:ext>
            </a:extLst>
          </p:cNvPr>
          <p:cNvSpPr txBox="1">
            <a:spLocks/>
          </p:cNvSpPr>
          <p:nvPr/>
        </p:nvSpPr>
        <p:spPr>
          <a:xfrm>
            <a:off x="579731" y="4628975"/>
            <a:ext cx="10515600" cy="15001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ea typeface="+mn-lt"/>
                <a:cs typeface="+mn-lt"/>
                <a:hlinkClick r:id="rId3"/>
              </a:rPr>
              <a:t>Jupyter Notebook Viewer (nbviewer.org)</a:t>
            </a:r>
            <a:endParaRPr lang="en-US">
              <a:ea typeface="+mn-lt"/>
              <a:cs typeface="+mn-lt"/>
            </a:endParaRPr>
          </a:p>
          <a:p>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378797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a:solidFill>
                  <a:schemeClr val="accent3">
                    <a:lumMod val="25000"/>
                  </a:schemeClr>
                </a:solidFill>
                <a:latin typeface="Abadi"/>
              </a:rPr>
              <a:t>Imported required libraries: pandas and NumPy</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a:rPr>
              <a:t>In order to get started wrangling data, the data was analyzed to check for percentages of missing values, which was quite high for the "</a:t>
            </a:r>
            <a:r>
              <a:rPr lang="en-US" sz="2200" err="1">
                <a:solidFill>
                  <a:schemeClr val="accent3">
                    <a:lumMod val="25000"/>
                  </a:schemeClr>
                </a:solidFill>
                <a:latin typeface="Abadi"/>
              </a:rPr>
              <a:t>LandingPad</a:t>
            </a:r>
            <a:r>
              <a:rPr lang="en-US" sz="2200">
                <a:solidFill>
                  <a:schemeClr val="accent3">
                    <a:lumMod val="25000"/>
                  </a:schemeClr>
                </a:solidFill>
                <a:latin typeface="Abadi"/>
              </a:rPr>
              <a:t>" column.</a:t>
            </a:r>
          </a:p>
          <a:p>
            <a:r>
              <a:rPr lang="en-US" sz="2200">
                <a:solidFill>
                  <a:schemeClr val="accent3">
                    <a:lumMod val="25000"/>
                  </a:schemeClr>
                </a:solidFill>
                <a:latin typeface="Abadi"/>
              </a:rPr>
              <a:t>Data Types were checked with </a:t>
            </a:r>
            <a:r>
              <a:rPr lang="en-US" sz="2200" err="1">
                <a:ea typeface="+mn-lt"/>
                <a:cs typeface="+mn-lt"/>
              </a:rPr>
              <a:t>df.dtypes</a:t>
            </a:r>
            <a:endParaRPr lang="en-US" sz="2200">
              <a:ea typeface="+mn-lt"/>
              <a:cs typeface="+mn-lt"/>
            </a:endParaRPr>
          </a:p>
          <a:p>
            <a:r>
              <a:rPr lang="en-US" sz="2200">
                <a:solidFill>
                  <a:schemeClr val="accent3">
                    <a:lumMod val="25000"/>
                  </a:schemeClr>
                </a:solidFill>
                <a:latin typeface="Abadi"/>
              </a:rPr>
              <a:t>The number of launches per site, per Orbit Type, and per landing outcome were all calculated using the </a:t>
            </a:r>
            <a:r>
              <a:rPr lang="en-US" sz="2200" err="1">
                <a:solidFill>
                  <a:schemeClr val="accent3">
                    <a:lumMod val="25000"/>
                  </a:schemeClr>
                </a:solidFill>
                <a:latin typeface="Abadi"/>
              </a:rPr>
              <a:t>value_counts</a:t>
            </a:r>
            <a:r>
              <a:rPr lang="en-US" sz="2200">
                <a:solidFill>
                  <a:schemeClr val="accent3">
                    <a:lumMod val="25000"/>
                  </a:schemeClr>
                </a:solidFill>
                <a:latin typeface="Abadi"/>
              </a:rPr>
              <a:t>() method.</a:t>
            </a:r>
          </a:p>
          <a:p>
            <a:r>
              <a:rPr lang="en-US" sz="2200">
                <a:solidFill>
                  <a:schemeClr val="accent3">
                    <a:lumMod val="25000"/>
                  </a:schemeClr>
                </a:solidFill>
                <a:latin typeface="Abadi"/>
              </a:rPr>
              <a:t>Looped through the data to create a list of unique key : value pairs. This helped show where the types of missions and their successes or failures could be found</a:t>
            </a:r>
          </a:p>
          <a:p>
            <a:r>
              <a:rPr lang="en-US" sz="2200">
                <a:solidFill>
                  <a:schemeClr val="accent3">
                    <a:lumMod val="25000"/>
                  </a:schemeClr>
                </a:solidFill>
                <a:latin typeface="Abadi"/>
              </a:rPr>
              <a:t>Created an outcomes list for where the stage did not land successfully.</a:t>
            </a:r>
          </a:p>
          <a:p>
            <a:endParaRPr lang="en-US" sz="2200">
              <a:solidFill>
                <a:schemeClr val="accent3">
                  <a:lumMod val="25000"/>
                </a:schemeClr>
              </a:solidFill>
              <a:latin typeface="Abadi"/>
            </a:endParaRPr>
          </a:p>
          <a:p>
            <a:endParaRPr lang="en-US" sz="2200">
              <a:solidFill>
                <a:srgbClr val="292929"/>
              </a:solidFill>
              <a:latin typeface="Abadi"/>
            </a:endParaRPr>
          </a:p>
          <a:p>
            <a:endParaRPr lang="en-US"/>
          </a:p>
          <a:p>
            <a:endParaRPr lang="en-US">
              <a:cs typeface="Calibri" panose="020F0502020204030204"/>
            </a:endParaRPr>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30569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199" y="388308"/>
            <a:ext cx="7188989" cy="10214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Data Wrangling - Insight</a:t>
            </a:r>
          </a:p>
        </p:txBody>
      </p:sp>
      <p:cxnSp>
        <p:nvCxnSpPr>
          <p:cNvPr id="15" name="Straight Connector 14">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342074" y="5610346"/>
            <a:ext cx="2369070" cy="346861"/>
          </a:xfrm>
        </p:spPr>
        <p:txBody>
          <a:bodyPr/>
          <a:lstStyle/>
          <a:p>
            <a:pPr defTabSz="786384">
              <a:spcAft>
                <a:spcPts val="600"/>
              </a:spcAft>
            </a:pPr>
            <a:fld id="{5075537C-CA84-1446-933C-8E9D027F9201}" type="slidenum">
              <a:rPr lang="en-US" sz="1376" kern="1200">
                <a:solidFill>
                  <a:srgbClr val="1C7DDB"/>
                </a:solidFill>
                <a:latin typeface="Abadi" panose="020B0604020104020204" pitchFamily="34" charset="0"/>
                <a:ea typeface="+mn-ea"/>
                <a:cs typeface="+mn-cs"/>
              </a:rPr>
              <a:pPr defTabSz="786384">
                <a:spcAft>
                  <a:spcPts val="600"/>
                </a:spcAft>
              </a:pPr>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4116" y="2350095"/>
            <a:ext cx="4041447" cy="2581958"/>
          </a:xfrm>
          <a:prstGeom prst="rect">
            <a:avLst/>
          </a:prstGeom>
        </p:spPr>
        <p:txBody>
          <a:bodyPr lIns="91440" tIns="45720" rIns="91440" bIns="45720" anchor="t"/>
          <a:lstStyle/>
          <a:p>
            <a:pPr marL="196215" indent="-196215" defTabSz="786384">
              <a:spcBef>
                <a:spcPts val="860"/>
              </a:spcBef>
            </a:pPr>
            <a:r>
              <a:rPr lang="en-US" sz="2400" kern="1200">
                <a:solidFill>
                  <a:schemeClr val="bg1"/>
                </a:solidFill>
                <a:latin typeface="Abadi"/>
                <a:ea typeface="+mn-ea"/>
                <a:cs typeface="+mn-cs"/>
              </a:rPr>
              <a:t>A Landing Class column was added by creation from the Outcome column.</a:t>
            </a:r>
            <a:endParaRPr lang="en-US" sz="2400" kern="1200">
              <a:solidFill>
                <a:schemeClr val="bg1"/>
              </a:solidFill>
              <a:latin typeface="Abadi" panose="020B0604020104020204" pitchFamily="34" charset="0"/>
            </a:endParaRPr>
          </a:p>
          <a:p>
            <a:pPr marL="196215" indent="-196215" defTabSz="786384">
              <a:spcBef>
                <a:spcPts val="860"/>
              </a:spcBef>
            </a:pPr>
            <a:r>
              <a:rPr lang="en-US" sz="2400" kern="1200">
                <a:solidFill>
                  <a:schemeClr val="bg1"/>
                </a:solidFill>
                <a:latin typeface="Abadi"/>
                <a:ea typeface="+mn-ea"/>
                <a:cs typeface="+mn-cs"/>
              </a:rPr>
              <a:t>The success rate overall was checked by using the .mean() method.</a:t>
            </a:r>
            <a:endParaRPr lang="en-US" sz="2400" kern="1200">
              <a:solidFill>
                <a:schemeClr val="bg1"/>
              </a:solidFill>
              <a:latin typeface="Abadi"/>
            </a:endParaRPr>
          </a:p>
          <a:p>
            <a:pPr marL="196215" indent="-196215" defTabSz="786384">
              <a:spcBef>
                <a:spcPts val="860"/>
              </a:spcBef>
            </a:pPr>
            <a:endParaRPr lang="en-US" sz="2400" kern="1200">
              <a:solidFill>
                <a:schemeClr val="accent3">
                  <a:lumMod val="25000"/>
                </a:schemeClr>
              </a:solidFill>
              <a:latin typeface="Abadi"/>
            </a:endParaRPr>
          </a:p>
          <a:p>
            <a:pPr marL="196215" indent="-196215" defTabSz="786384">
              <a:spcBef>
                <a:spcPts val="860"/>
              </a:spcBef>
            </a:pPr>
            <a:endParaRPr lang="en-US" sz="2400" kern="1200">
              <a:solidFill>
                <a:srgbClr val="292929"/>
              </a:solidFill>
              <a:latin typeface="Abadi"/>
            </a:endParaRPr>
          </a:p>
          <a:p>
            <a:pPr marL="196215" indent="-196215" defTabSz="786384">
              <a:spcBef>
                <a:spcPts val="860"/>
              </a:spcBef>
            </a:pPr>
            <a:endParaRPr lang="en-US" sz="2400" kern="1200">
              <a:solidFill>
                <a:srgbClr val="292929"/>
              </a:solidFill>
              <a:latin typeface="Abadi"/>
              <a:cs typeface="Calibri" panose="020F0502020204030204"/>
            </a:endParaRPr>
          </a:p>
          <a:p>
            <a:pPr marL="196215" indent="-196215" defTabSz="786384">
              <a:spcBef>
                <a:spcPts val="860"/>
              </a:spcBef>
            </a:pPr>
            <a:endParaRPr lang="en-US" sz="3200" kern="1200">
              <a:solidFill>
                <a:schemeClr val="tx1"/>
              </a:solidFill>
              <a:latin typeface="+mn-lt"/>
              <a:cs typeface="Calibri" panose="020F0502020204030204"/>
            </a:endParaRPr>
          </a:p>
          <a:p>
            <a:pPr marL="196215" indent="-196215" defTabSz="786384">
              <a:spcBef>
                <a:spcPts val="860"/>
              </a:spcBef>
            </a:pPr>
            <a:endParaRPr lang="en-US" sz="3200" kern="1200">
              <a:solidFill>
                <a:schemeClr val="tx1"/>
              </a:solidFill>
              <a:latin typeface="+mn-lt"/>
              <a:cs typeface="Calibri" panose="020F0502020204030204"/>
            </a:endParaRPr>
          </a:p>
          <a:p>
            <a:endParaRPr lang="en-US" sz="3600">
              <a:cs typeface="Calibri" panose="020F0502020204030204"/>
            </a:endParaRPr>
          </a:p>
        </p:txBody>
      </p:sp>
      <p:sp>
        <p:nvSpPr>
          <p:cNvPr id="49" name="Flowchart: Connector 48">
            <a:extLst>
              <a:ext uri="{FF2B5EF4-FFF2-40B4-BE49-F238E27FC236}">
                <a16:creationId xmlns:a16="http://schemas.microsoft.com/office/drawing/2014/main" id="{74A0E8FF-80E1-699E-1F69-D61B49C60455}"/>
              </a:ext>
            </a:extLst>
          </p:cNvPr>
          <p:cNvSpPr/>
          <p:nvPr/>
        </p:nvSpPr>
        <p:spPr>
          <a:xfrm>
            <a:off x="5870221" y="1712148"/>
            <a:ext cx="3819407" cy="3857037"/>
          </a:xfrm>
          <a:prstGeom prst="flowChartConnector">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8F39B71-8554-C3D3-5455-58FDDF3051E1}"/>
              </a:ext>
            </a:extLst>
          </p:cNvPr>
          <p:cNvSpPr txBox="1"/>
          <p:nvPr/>
        </p:nvSpPr>
        <p:spPr>
          <a:xfrm>
            <a:off x="6509926" y="2784592"/>
            <a:ext cx="2577628" cy="1754326"/>
          </a:xfrm>
          <a:prstGeom prst="rect">
            <a:avLst/>
          </a:prstGeom>
          <a:solidFill>
            <a:schemeClr val="tx1"/>
          </a:solid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The ratio of Successful landings to failed landings was 0.6666 repeating, meaning a </a:t>
            </a:r>
            <a:r>
              <a:rPr lang="en-US">
                <a:solidFill>
                  <a:schemeClr val="accent2">
                    <a:lumMod val="75000"/>
                  </a:schemeClr>
                </a:solidFill>
                <a:ea typeface="Calibri"/>
                <a:cs typeface="Calibri"/>
              </a:rPr>
              <a:t>higher rate of success</a:t>
            </a:r>
            <a:r>
              <a:rPr lang="en-US">
                <a:solidFill>
                  <a:schemeClr val="bg1"/>
                </a:solidFill>
                <a:ea typeface="Calibri"/>
                <a:cs typeface="Calibri"/>
              </a:rPr>
              <a:t> than failure.</a:t>
            </a:r>
          </a:p>
        </p:txBody>
      </p:sp>
    </p:spTree>
    <p:extLst>
      <p:ext uri="{BB962C8B-B14F-4D97-AF65-F5344CB8AC3E}">
        <p14:creationId xmlns:p14="http://schemas.microsoft.com/office/powerpoint/2010/main" val="240103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Data Wrangling Flow Chart</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graphicFrame>
        <p:nvGraphicFramePr>
          <p:cNvPr id="2" name="Diagram 2">
            <a:extLst>
              <a:ext uri="{FF2B5EF4-FFF2-40B4-BE49-F238E27FC236}">
                <a16:creationId xmlns:a16="http://schemas.microsoft.com/office/drawing/2014/main" id="{F28048DE-6988-0C05-E9EA-355B0A06E945}"/>
              </a:ext>
            </a:extLst>
          </p:cNvPr>
          <p:cNvGraphicFramePr/>
          <p:nvPr>
            <p:extLst>
              <p:ext uri="{D42A27DB-BD31-4B8C-83A1-F6EECF244321}">
                <p14:modId xmlns:p14="http://schemas.microsoft.com/office/powerpoint/2010/main" val="617068395"/>
              </p:ext>
            </p:extLst>
          </p:nvPr>
        </p:nvGraphicFramePr>
        <p:xfrm>
          <a:off x="264349" y="897467"/>
          <a:ext cx="11653895" cy="5547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1064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5EE8-D28A-60E9-14F1-02ADCB130533}"/>
              </a:ext>
            </a:extLst>
          </p:cNvPr>
          <p:cNvSpPr>
            <a:spLocks noGrp="1"/>
          </p:cNvSpPr>
          <p:nvPr>
            <p:ph type="title"/>
          </p:nvPr>
        </p:nvSpPr>
        <p:spPr>
          <a:xfrm>
            <a:off x="737776" y="326849"/>
            <a:ext cx="10515600" cy="1309923"/>
          </a:xfrm>
          <a:ln>
            <a:solidFill>
              <a:schemeClr val="accent2"/>
            </a:solidFill>
          </a:ln>
        </p:spPr>
        <p:txBody>
          <a:bodyPr lIns="91440" tIns="45720" rIns="91440" bIns="45720" anchor="ctr"/>
          <a:lstStyle/>
          <a:p>
            <a:pPr algn="ctr"/>
            <a:r>
              <a:rPr lang="en-US">
                <a:cs typeface="Calibri Light"/>
              </a:rPr>
              <a:t>Data Wrangling GitHub URL</a:t>
            </a:r>
            <a:endParaRPr lang="en-US">
              <a:ea typeface="Calibri Light"/>
              <a:cs typeface="Calibri Light"/>
            </a:endParaRPr>
          </a:p>
        </p:txBody>
      </p:sp>
      <p:sp>
        <p:nvSpPr>
          <p:cNvPr id="3" name="Text Placeholder 2">
            <a:extLst>
              <a:ext uri="{FF2B5EF4-FFF2-40B4-BE49-F238E27FC236}">
                <a16:creationId xmlns:a16="http://schemas.microsoft.com/office/drawing/2014/main" id="{555CD1F9-15E8-7C99-3C1A-2B4DF07762A8}"/>
              </a:ext>
            </a:extLst>
          </p:cNvPr>
          <p:cNvSpPr>
            <a:spLocks noGrp="1"/>
          </p:cNvSpPr>
          <p:nvPr>
            <p:ph type="body" idx="1"/>
          </p:nvPr>
        </p:nvSpPr>
        <p:spPr>
          <a:xfrm>
            <a:off x="700146" y="1804871"/>
            <a:ext cx="10515600" cy="1500187"/>
          </a:xfrm>
        </p:spPr>
        <p:txBody>
          <a:bodyPr lIns="91440" tIns="45720" rIns="91440" bIns="45720" anchor="t"/>
          <a:lstStyle/>
          <a:p>
            <a:r>
              <a:rPr lang="en-US">
                <a:ea typeface="+mn-lt"/>
                <a:cs typeface="+mn-lt"/>
                <a:hlinkClick r:id="rId2"/>
              </a:rPr>
              <a:t>https://github.com/PrestonMoore3/IBM-Data-Science-Capstone/blob/637f30df5329d691297f511df4d4ffaa46123b7f/Data%20Wrangling.ipynb</a:t>
            </a:r>
            <a:endParaRPr lang="en-US">
              <a:ea typeface="+mn-lt"/>
              <a:cs typeface="+mn-lt"/>
            </a:endParaRPr>
          </a:p>
          <a:p>
            <a:endParaRPr lang="en-US">
              <a:ea typeface="Calibri"/>
              <a:cs typeface="Calibri" panose="020F0502020204030204"/>
            </a:endParaRPr>
          </a:p>
          <a:p>
            <a:endParaRPr lang="en-US">
              <a:cs typeface="Calibri" panose="020F0502020204030204"/>
            </a:endParaRPr>
          </a:p>
          <a:p>
            <a:endParaRPr lang="en-US">
              <a:ea typeface="Calibri" panose="020F0502020204030204"/>
              <a:cs typeface="Calibri" panose="020F0502020204030204"/>
            </a:endParaRPr>
          </a:p>
        </p:txBody>
      </p:sp>
      <p:sp>
        <p:nvSpPr>
          <p:cNvPr id="9" name="Title 1">
            <a:extLst>
              <a:ext uri="{FF2B5EF4-FFF2-40B4-BE49-F238E27FC236}">
                <a16:creationId xmlns:a16="http://schemas.microsoft.com/office/drawing/2014/main" id="{D1804DCF-3CEA-7BED-BE17-34DB8CC5636C}"/>
              </a:ext>
            </a:extLst>
          </p:cNvPr>
          <p:cNvSpPr txBox="1">
            <a:spLocks/>
          </p:cNvSpPr>
          <p:nvPr/>
        </p:nvSpPr>
        <p:spPr>
          <a:xfrm>
            <a:off x="617361" y="3150953"/>
            <a:ext cx="10515600" cy="1309923"/>
          </a:xfrm>
          <a:prstGeom prst="rect">
            <a:avLst/>
          </a:prstGeom>
          <a:ln>
            <a:solidFill>
              <a:schemeClr val="accent2"/>
            </a:solidFill>
          </a:ln>
        </p:spPr>
        <p:txBody>
          <a:bodyPr lIns="91440" tIns="45720" rIns="91440" bIns="45720" anchor="ct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err="1">
                <a:cs typeface="Calibri Light"/>
              </a:rPr>
              <a:t>Jupyter</a:t>
            </a:r>
            <a:r>
              <a:rPr lang="en-US">
                <a:cs typeface="Calibri Light"/>
              </a:rPr>
              <a:t> Notebook Rendered URL</a:t>
            </a:r>
            <a:endParaRPr lang="en-US">
              <a:ea typeface="Calibri Light"/>
              <a:cs typeface="Calibri Light"/>
            </a:endParaRPr>
          </a:p>
        </p:txBody>
      </p:sp>
      <p:sp>
        <p:nvSpPr>
          <p:cNvPr id="11" name="Text Placeholder 2">
            <a:extLst>
              <a:ext uri="{FF2B5EF4-FFF2-40B4-BE49-F238E27FC236}">
                <a16:creationId xmlns:a16="http://schemas.microsoft.com/office/drawing/2014/main" id="{558FE960-425A-9F18-E0B0-9CC9C12B6592}"/>
              </a:ext>
            </a:extLst>
          </p:cNvPr>
          <p:cNvSpPr txBox="1">
            <a:spLocks/>
          </p:cNvSpPr>
          <p:nvPr/>
        </p:nvSpPr>
        <p:spPr>
          <a:xfrm>
            <a:off x="579731" y="4628975"/>
            <a:ext cx="10515600" cy="15001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ea typeface="+mn-lt"/>
                <a:cs typeface="+mn-lt"/>
              </a:rPr>
              <a:t>Please download the file to view locally as the notebook cannot be rendered.</a:t>
            </a:r>
            <a:endParaRPr lang="en-US"/>
          </a:p>
          <a:p>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1964021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C0EC46-2230-4728-856D-F35311121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7"/>
            <a:ext cx="10905066" cy="5562249"/>
          </a:xfrm>
          <a:custGeom>
            <a:avLst/>
            <a:gdLst>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8506 w 11243827"/>
              <a:gd name="connsiteY105" fmla="*/ 5632788 h 5641173"/>
              <a:gd name="connsiteX106" fmla="*/ 7912803 w 11243827"/>
              <a:gd name="connsiteY106" fmla="*/ 5629702 h 5641173"/>
              <a:gd name="connsiteX107" fmla="*/ 7890915 w 11243827"/>
              <a:gd name="connsiteY107" fmla="*/ 5612272 h 5641173"/>
              <a:gd name="connsiteX108" fmla="*/ 7727691 w 11243827"/>
              <a:gd name="connsiteY108" fmla="*/ 5621064 h 5641173"/>
              <a:gd name="connsiteX109" fmla="*/ 7685998 w 11243827"/>
              <a:gd name="connsiteY109" fmla="*/ 5615564 h 5641173"/>
              <a:gd name="connsiteX110" fmla="*/ 7649302 w 11243827"/>
              <a:gd name="connsiteY110" fmla="*/ 5626541 h 5641173"/>
              <a:gd name="connsiteX111" fmla="*/ 7634083 w 11243827"/>
              <a:gd name="connsiteY111" fmla="*/ 5620862 h 5641173"/>
              <a:gd name="connsiteX112" fmla="*/ 7631455 w 11243827"/>
              <a:gd name="connsiteY112" fmla="*/ 5619708 h 5641173"/>
              <a:gd name="connsiteX113" fmla="*/ 7620952 w 11243827"/>
              <a:gd name="connsiteY113" fmla="*/ 5618872 h 5641173"/>
              <a:gd name="connsiteX114" fmla="*/ 7617992 w 11243827"/>
              <a:gd name="connsiteY114" fmla="*/ 5613914 h 5641173"/>
              <a:gd name="connsiteX115" fmla="*/ 7602182 w 11243827"/>
              <a:gd name="connsiteY115" fmla="*/ 5609271 h 5641173"/>
              <a:gd name="connsiteX116" fmla="*/ 7582847 w 11243827"/>
              <a:gd name="connsiteY116" fmla="*/ 5609047 h 5641173"/>
              <a:gd name="connsiteX117" fmla="*/ 7514158 w 11243827"/>
              <a:gd name="connsiteY117" fmla="*/ 5607737 h 5641173"/>
              <a:gd name="connsiteX118" fmla="*/ 7502955 w 11243827"/>
              <a:gd name="connsiteY118" fmla="*/ 5610415 h 5641173"/>
              <a:gd name="connsiteX119" fmla="*/ 7466391 w 11243827"/>
              <a:gd name="connsiteY119" fmla="*/ 5605949 h 5641173"/>
              <a:gd name="connsiteX120" fmla="*/ 7433806 w 11243827"/>
              <a:gd name="connsiteY120" fmla="*/ 5604945 h 5641173"/>
              <a:gd name="connsiteX121" fmla="*/ 7412693 w 11243827"/>
              <a:gd name="connsiteY121" fmla="*/ 5607075 h 5641173"/>
              <a:gd name="connsiteX122" fmla="*/ 7407159 w 11243827"/>
              <a:gd name="connsiteY122" fmla="*/ 5605310 h 5641173"/>
              <a:gd name="connsiteX123" fmla="*/ 7385900 w 11243827"/>
              <a:gd name="connsiteY123" fmla="*/ 5604171 h 5641173"/>
              <a:gd name="connsiteX124" fmla="*/ 7375071 w 11243827"/>
              <a:gd name="connsiteY124" fmla="*/ 5606788 h 5641173"/>
              <a:gd name="connsiteX125" fmla="*/ 7364382 w 11243827"/>
              <a:gd name="connsiteY125" fmla="*/ 5600762 h 5641173"/>
              <a:gd name="connsiteX126" fmla="*/ 7361770 w 11243827"/>
              <a:gd name="connsiteY126" fmla="*/ 5596347 h 5641173"/>
              <a:gd name="connsiteX127" fmla="*/ 7346641 w 11243827"/>
              <a:gd name="connsiteY127" fmla="*/ 5598329 h 5641173"/>
              <a:gd name="connsiteX128" fmla="*/ 7334238 w 11243827"/>
              <a:gd name="connsiteY128" fmla="*/ 5594014 h 5641173"/>
              <a:gd name="connsiteX129" fmla="*/ 7323426 w 11243827"/>
              <a:gd name="connsiteY129" fmla="*/ 5596835 h 5641173"/>
              <a:gd name="connsiteX130" fmla="*/ 7318938 w 11243827"/>
              <a:gd name="connsiteY130" fmla="*/ 5596200 h 5641173"/>
              <a:gd name="connsiteX131" fmla="*/ 7307784 w 11243827"/>
              <a:gd name="connsiteY131" fmla="*/ 5594065 h 5641173"/>
              <a:gd name="connsiteX132" fmla="*/ 7288540 w 11243827"/>
              <a:gd name="connsiteY132" fmla="*/ 5589320 h 5641173"/>
              <a:gd name="connsiteX133" fmla="*/ 7282537 w 11243827"/>
              <a:gd name="connsiteY133" fmla="*/ 5588660 h 5641173"/>
              <a:gd name="connsiteX134" fmla="*/ 7269466 w 11243827"/>
              <a:gd name="connsiteY134" fmla="*/ 5581404 h 5641173"/>
              <a:gd name="connsiteX135" fmla="*/ 7244165 w 11243827"/>
              <a:gd name="connsiteY135" fmla="*/ 5575200 h 5641173"/>
              <a:gd name="connsiteX136" fmla="*/ 7199619 w 11243827"/>
              <a:gd name="connsiteY136" fmla="*/ 5553550 h 5641173"/>
              <a:gd name="connsiteX137" fmla="*/ 7173434 w 11243827"/>
              <a:gd name="connsiteY137" fmla="*/ 5543219 h 5641173"/>
              <a:gd name="connsiteX138" fmla="*/ 7155718 w 11243827"/>
              <a:gd name="connsiteY138" fmla="*/ 5533697 h 5641173"/>
              <a:gd name="connsiteX139" fmla="*/ 7103430 w 11243827"/>
              <a:gd name="connsiteY139" fmla="*/ 5520249 h 5641173"/>
              <a:gd name="connsiteX140" fmla="*/ 7013746 w 11243827"/>
              <a:gd name="connsiteY140" fmla="*/ 5502470 h 5641173"/>
              <a:gd name="connsiteX141" fmla="*/ 6995379 w 11243827"/>
              <a:gd name="connsiteY141" fmla="*/ 5497693 h 5641173"/>
              <a:gd name="connsiteX142" fmla="*/ 6982475 w 11243827"/>
              <a:gd name="connsiteY142" fmla="*/ 5489641 h 5641173"/>
              <a:gd name="connsiteX143" fmla="*/ 6981994 w 11243827"/>
              <a:gd name="connsiteY143" fmla="*/ 5484335 h 5641173"/>
              <a:gd name="connsiteX144" fmla="*/ 6972355 w 11243827"/>
              <a:gd name="connsiteY144" fmla="*/ 5481074 h 5641173"/>
              <a:gd name="connsiteX145" fmla="*/ 6970394 w 11243827"/>
              <a:gd name="connsiteY145" fmla="*/ 5479383 h 5641173"/>
              <a:gd name="connsiteX146" fmla="*/ 6958543 w 11243827"/>
              <a:gd name="connsiteY146" fmla="*/ 5470507 h 5641173"/>
              <a:gd name="connsiteX147" fmla="*/ 6918276 w 11243827"/>
              <a:gd name="connsiteY147" fmla="*/ 5472034 h 5641173"/>
              <a:gd name="connsiteX148" fmla="*/ 6881046 w 11243827"/>
              <a:gd name="connsiteY148" fmla="*/ 5457070 h 5641173"/>
              <a:gd name="connsiteX149" fmla="*/ 6720917 w 11243827"/>
              <a:gd name="connsiteY149" fmla="*/ 5426664 h 5641173"/>
              <a:gd name="connsiteX150" fmla="*/ 6724964 w 11243827"/>
              <a:gd name="connsiteY150" fmla="*/ 5414071 h 5641173"/>
              <a:gd name="connsiteX151" fmla="*/ 6717823 w 11243827"/>
              <a:gd name="connsiteY151" fmla="*/ 5410317 h 5641173"/>
              <a:gd name="connsiteX152" fmla="*/ 6660723 w 11243827"/>
              <a:gd name="connsiteY152" fmla="*/ 5408304 h 5641173"/>
              <a:gd name="connsiteX153" fmla="*/ 6532914 w 11243827"/>
              <a:gd name="connsiteY153" fmla="*/ 5431205 h 5641173"/>
              <a:gd name="connsiteX154" fmla="*/ 6317327 w 11243827"/>
              <a:gd name="connsiteY154" fmla="*/ 5481889 h 5641173"/>
              <a:gd name="connsiteX155" fmla="*/ 6196243 w 11243827"/>
              <a:gd name="connsiteY155" fmla="*/ 5515042 h 5641173"/>
              <a:gd name="connsiteX156" fmla="*/ 6099124 w 11243827"/>
              <a:gd name="connsiteY156" fmla="*/ 5516848 h 5641173"/>
              <a:gd name="connsiteX157" fmla="*/ 6016077 w 11243827"/>
              <a:gd name="connsiteY157" fmla="*/ 5528642 h 5641173"/>
              <a:gd name="connsiteX158" fmla="*/ 6004389 w 11243827"/>
              <a:gd name="connsiteY158" fmla="*/ 5531206 h 5641173"/>
              <a:gd name="connsiteX159" fmla="*/ 5933945 w 11243827"/>
              <a:gd name="connsiteY159" fmla="*/ 5538840 h 5641173"/>
              <a:gd name="connsiteX160" fmla="*/ 5883936 w 11243827"/>
              <a:gd name="connsiteY160" fmla="*/ 5553807 h 5641173"/>
              <a:gd name="connsiteX161" fmla="*/ 5798331 w 11243827"/>
              <a:gd name="connsiteY161" fmla="*/ 5564248 h 5641173"/>
              <a:gd name="connsiteX162" fmla="*/ 5712738 w 11243827"/>
              <a:gd name="connsiteY162" fmla="*/ 5573120 h 5641173"/>
              <a:gd name="connsiteX163" fmla="*/ 5681342 w 11243827"/>
              <a:gd name="connsiteY163" fmla="*/ 5575621 h 5641173"/>
              <a:gd name="connsiteX164" fmla="*/ 5627167 w 11243827"/>
              <a:gd name="connsiteY164" fmla="*/ 5583215 h 5641173"/>
              <a:gd name="connsiteX165" fmla="*/ 5591414 w 11243827"/>
              <a:gd name="connsiteY165" fmla="*/ 5587695 h 5641173"/>
              <a:gd name="connsiteX166" fmla="*/ 5583028 w 11243827"/>
              <a:gd name="connsiteY166" fmla="*/ 5580877 h 5641173"/>
              <a:gd name="connsiteX167" fmla="*/ 5549426 w 11243827"/>
              <a:gd name="connsiteY167" fmla="*/ 5582858 h 5641173"/>
              <a:gd name="connsiteX168" fmla="*/ 5519999 w 11243827"/>
              <a:gd name="connsiteY168" fmla="*/ 5592246 h 5641173"/>
              <a:gd name="connsiteX169" fmla="*/ 5480028 w 11243827"/>
              <a:gd name="connsiteY169" fmla="*/ 5597282 h 5641173"/>
              <a:gd name="connsiteX170" fmla="*/ 5456175 w 11243827"/>
              <a:gd name="connsiteY170" fmla="*/ 5600371 h 5641173"/>
              <a:gd name="connsiteX171" fmla="*/ 5388463 w 11243827"/>
              <a:gd name="connsiteY171" fmla="*/ 5602638 h 5641173"/>
              <a:gd name="connsiteX172" fmla="*/ 5265898 w 11243827"/>
              <a:gd name="connsiteY172" fmla="*/ 5591830 h 5641173"/>
              <a:gd name="connsiteX173" fmla="*/ 5231231 w 11243827"/>
              <a:gd name="connsiteY173" fmla="*/ 5592790 h 5641173"/>
              <a:gd name="connsiteX174" fmla="*/ 5226996 w 11243827"/>
              <a:gd name="connsiteY174" fmla="*/ 5595040 h 5641173"/>
              <a:gd name="connsiteX175" fmla="*/ 5175988 w 11243827"/>
              <a:gd name="connsiteY175" fmla="*/ 5588131 h 5641173"/>
              <a:gd name="connsiteX176" fmla="*/ 5107470 w 11243827"/>
              <a:gd name="connsiteY176" fmla="*/ 5594771 h 5641173"/>
              <a:gd name="connsiteX177" fmla="*/ 5027868 w 11243827"/>
              <a:gd name="connsiteY177" fmla="*/ 5605624 h 5641173"/>
              <a:gd name="connsiteX178" fmla="*/ 5007324 w 11243827"/>
              <a:gd name="connsiteY178" fmla="*/ 5609209 h 5641173"/>
              <a:gd name="connsiteX179" fmla="*/ 4952559 w 11243827"/>
              <a:gd name="connsiteY179" fmla="*/ 5611402 h 5641173"/>
              <a:gd name="connsiteX180" fmla="*/ 4826081 w 11243827"/>
              <a:gd name="connsiteY180" fmla="*/ 5616191 h 5641173"/>
              <a:gd name="connsiteX181" fmla="*/ 4823501 w 11243827"/>
              <a:gd name="connsiteY181" fmla="*/ 5619174 h 5641173"/>
              <a:gd name="connsiteX182" fmla="*/ 4813093 w 11243827"/>
              <a:gd name="connsiteY182" fmla="*/ 5620026 h 5641173"/>
              <a:gd name="connsiteX183" fmla="*/ 4810563 w 11243827"/>
              <a:gd name="connsiteY183" fmla="*/ 5620787 h 5641173"/>
              <a:gd name="connsiteX184" fmla="*/ 4795818 w 11243827"/>
              <a:gd name="connsiteY184" fmla="*/ 5624618 h 5641173"/>
              <a:gd name="connsiteX185" fmla="*/ 4758404 w 11243827"/>
              <a:gd name="connsiteY185" fmla="*/ 5619510 h 5641173"/>
              <a:gd name="connsiteX186" fmla="*/ 4717254 w 11243827"/>
              <a:gd name="connsiteY186" fmla="*/ 5624155 h 5641173"/>
              <a:gd name="connsiteX187" fmla="*/ 4591958 w 11243827"/>
              <a:gd name="connsiteY187" fmla="*/ 5624710 h 5641173"/>
              <a:gd name="connsiteX188" fmla="*/ 4476215 w 11243827"/>
              <a:gd name="connsiteY188" fmla="*/ 5628210 h 5641173"/>
              <a:gd name="connsiteX189" fmla="*/ 4425193 w 11243827"/>
              <a:gd name="connsiteY189" fmla="*/ 5627414 h 5641173"/>
              <a:gd name="connsiteX190" fmla="*/ 4383866 w 11243827"/>
              <a:gd name="connsiteY190" fmla="*/ 5626546 h 5641173"/>
              <a:gd name="connsiteX191" fmla="*/ 4385596 w 11243827"/>
              <a:gd name="connsiteY191" fmla="*/ 5634646 h 5641173"/>
              <a:gd name="connsiteX192" fmla="*/ 4360864 w 11243827"/>
              <a:gd name="connsiteY192" fmla="*/ 5641173 h 5641173"/>
              <a:gd name="connsiteX193" fmla="*/ 4328321 w 11243827"/>
              <a:gd name="connsiteY193" fmla="*/ 5626332 h 5641173"/>
              <a:gd name="connsiteX194" fmla="*/ 4309842 w 11243827"/>
              <a:gd name="connsiteY194" fmla="*/ 5626471 h 5641173"/>
              <a:gd name="connsiteX195" fmla="*/ 4277424 w 11243827"/>
              <a:gd name="connsiteY195" fmla="*/ 5631598 h 5641173"/>
              <a:gd name="connsiteX196" fmla="*/ 4266627 w 11243827"/>
              <a:gd name="connsiteY196" fmla="*/ 5633969 h 5641173"/>
              <a:gd name="connsiteX197" fmla="*/ 4185525 w 11243827"/>
              <a:gd name="connsiteY197" fmla="*/ 5617508 h 5641173"/>
              <a:gd name="connsiteX198" fmla="*/ 4177617 w 11243827"/>
              <a:gd name="connsiteY198" fmla="*/ 5610903 h 5641173"/>
              <a:gd name="connsiteX199" fmla="*/ 4136948 w 11243827"/>
              <a:gd name="connsiteY199" fmla="*/ 5608031 h 5641173"/>
              <a:gd name="connsiteX200" fmla="*/ 4132323 w 11243827"/>
              <a:gd name="connsiteY200" fmla="*/ 5609784 h 5641173"/>
              <a:gd name="connsiteX201" fmla="*/ 4098620 w 11243827"/>
              <a:gd name="connsiteY201" fmla="*/ 5599672 h 5641173"/>
              <a:gd name="connsiteX202" fmla="*/ 3963475 w 11243827"/>
              <a:gd name="connsiteY202" fmla="*/ 5581841 h 5641173"/>
              <a:gd name="connsiteX203" fmla="*/ 3703613 w 11243827"/>
              <a:gd name="connsiteY203" fmla="*/ 5572482 h 5641173"/>
              <a:gd name="connsiteX204" fmla="*/ 3432987 w 11243827"/>
              <a:gd name="connsiteY204" fmla="*/ 5545768 h 5641173"/>
              <a:gd name="connsiteX205" fmla="*/ 3176381 w 11243827"/>
              <a:gd name="connsiteY205" fmla="*/ 5556110 h 5641173"/>
              <a:gd name="connsiteX206" fmla="*/ 2710156 w 11243827"/>
              <a:gd name="connsiteY206" fmla="*/ 5527517 h 5641173"/>
              <a:gd name="connsiteX207" fmla="*/ 2550206 w 11243827"/>
              <a:gd name="connsiteY207" fmla="*/ 5524958 h 5641173"/>
              <a:gd name="connsiteX208" fmla="*/ 2443041 w 11243827"/>
              <a:gd name="connsiteY208" fmla="*/ 5523990 h 5641173"/>
              <a:gd name="connsiteX209" fmla="*/ 2435613 w 11243827"/>
              <a:gd name="connsiteY209" fmla="*/ 5526704 h 5641173"/>
              <a:gd name="connsiteX210" fmla="*/ 2405682 w 11243827"/>
              <a:gd name="connsiteY210" fmla="*/ 5528307 h 5641173"/>
              <a:gd name="connsiteX211" fmla="*/ 2397487 w 11243827"/>
              <a:gd name="connsiteY211" fmla="*/ 5540337 h 5641173"/>
              <a:gd name="connsiteX212" fmla="*/ 2297454 w 11243827"/>
              <a:gd name="connsiteY212" fmla="*/ 5550765 h 5641173"/>
              <a:gd name="connsiteX213" fmla="*/ 2056700 w 11243827"/>
              <a:gd name="connsiteY213" fmla="*/ 5555489 h 5641173"/>
              <a:gd name="connsiteX214" fmla="*/ 1878530 w 11243827"/>
              <a:gd name="connsiteY214" fmla="*/ 5535330 h 5641173"/>
              <a:gd name="connsiteX215" fmla="*/ 1859292 w 11243827"/>
              <a:gd name="connsiteY215" fmla="*/ 5535461 h 5641173"/>
              <a:gd name="connsiteX216" fmla="*/ 1835626 w 11243827"/>
              <a:gd name="connsiteY216" fmla="*/ 5533793 h 5641173"/>
              <a:gd name="connsiteX217" fmla="*/ 1798939 w 11243827"/>
              <a:gd name="connsiteY217" fmla="*/ 5540285 h 5641173"/>
              <a:gd name="connsiteX218" fmla="*/ 1779046 w 11243827"/>
              <a:gd name="connsiteY218" fmla="*/ 5549949 h 5641173"/>
              <a:gd name="connsiteX219" fmla="*/ 1772421 w 11243827"/>
              <a:gd name="connsiteY219" fmla="*/ 5549018 h 5641173"/>
              <a:gd name="connsiteX220" fmla="*/ 1772052 w 11243827"/>
              <a:gd name="connsiteY220" fmla="*/ 5545689 h 5641173"/>
              <a:gd name="connsiteX221" fmla="*/ 1711543 w 11243827"/>
              <a:gd name="connsiteY221" fmla="*/ 5534558 h 5641173"/>
              <a:gd name="connsiteX222" fmla="*/ 1698891 w 11243827"/>
              <a:gd name="connsiteY222" fmla="*/ 5513187 h 5641173"/>
              <a:gd name="connsiteX223" fmla="*/ 1538763 w 11243827"/>
              <a:gd name="connsiteY223" fmla="*/ 5482781 h 5641173"/>
              <a:gd name="connsiteX224" fmla="*/ 1501533 w 11243827"/>
              <a:gd name="connsiteY224" fmla="*/ 5467817 h 5641173"/>
              <a:gd name="connsiteX225" fmla="*/ 1461266 w 11243827"/>
              <a:gd name="connsiteY225" fmla="*/ 5469343 h 5641173"/>
              <a:gd name="connsiteX226" fmla="*/ 1449415 w 11243827"/>
              <a:gd name="connsiteY226" fmla="*/ 5460467 h 5641173"/>
              <a:gd name="connsiteX227" fmla="*/ 1447454 w 11243827"/>
              <a:gd name="connsiteY227" fmla="*/ 5458776 h 5641173"/>
              <a:gd name="connsiteX228" fmla="*/ 1437814 w 11243827"/>
              <a:gd name="connsiteY228" fmla="*/ 5455515 h 5641173"/>
              <a:gd name="connsiteX229" fmla="*/ 1437334 w 11243827"/>
              <a:gd name="connsiteY229" fmla="*/ 5450209 h 5641173"/>
              <a:gd name="connsiteX230" fmla="*/ 1424429 w 11243827"/>
              <a:gd name="connsiteY230" fmla="*/ 5442157 h 5641173"/>
              <a:gd name="connsiteX231" fmla="*/ 1406063 w 11243827"/>
              <a:gd name="connsiteY231" fmla="*/ 5437380 h 5641173"/>
              <a:gd name="connsiteX232" fmla="*/ 1316379 w 11243827"/>
              <a:gd name="connsiteY232" fmla="*/ 5419601 h 5641173"/>
              <a:gd name="connsiteX233" fmla="*/ 1264090 w 11243827"/>
              <a:gd name="connsiteY233" fmla="*/ 5406153 h 5641173"/>
              <a:gd name="connsiteX234" fmla="*/ 1246374 w 11243827"/>
              <a:gd name="connsiteY234" fmla="*/ 5396631 h 5641173"/>
              <a:gd name="connsiteX235" fmla="*/ 1220190 w 11243827"/>
              <a:gd name="connsiteY235" fmla="*/ 5386301 h 5641173"/>
              <a:gd name="connsiteX236" fmla="*/ 1175643 w 11243827"/>
              <a:gd name="connsiteY236" fmla="*/ 5364651 h 5641173"/>
              <a:gd name="connsiteX237" fmla="*/ 1150342 w 11243827"/>
              <a:gd name="connsiteY237" fmla="*/ 5358447 h 5641173"/>
              <a:gd name="connsiteX238" fmla="*/ 1137272 w 11243827"/>
              <a:gd name="connsiteY238" fmla="*/ 5351191 h 5641173"/>
              <a:gd name="connsiteX239" fmla="*/ 1131268 w 11243827"/>
              <a:gd name="connsiteY239" fmla="*/ 5350530 h 5641173"/>
              <a:gd name="connsiteX240" fmla="*/ 1112024 w 11243827"/>
              <a:gd name="connsiteY240" fmla="*/ 5345786 h 5641173"/>
              <a:gd name="connsiteX241" fmla="*/ 1100870 w 11243827"/>
              <a:gd name="connsiteY241" fmla="*/ 5343651 h 5641173"/>
              <a:gd name="connsiteX242" fmla="*/ 1096383 w 11243827"/>
              <a:gd name="connsiteY242" fmla="*/ 5343015 h 5641173"/>
              <a:gd name="connsiteX243" fmla="*/ 1085571 w 11243827"/>
              <a:gd name="connsiteY243" fmla="*/ 5345836 h 5641173"/>
              <a:gd name="connsiteX244" fmla="*/ 1073168 w 11243827"/>
              <a:gd name="connsiteY244" fmla="*/ 5341521 h 5641173"/>
              <a:gd name="connsiteX245" fmla="*/ 1058039 w 11243827"/>
              <a:gd name="connsiteY245" fmla="*/ 5343504 h 5641173"/>
              <a:gd name="connsiteX246" fmla="*/ 1055426 w 11243827"/>
              <a:gd name="connsiteY246" fmla="*/ 5339088 h 5641173"/>
              <a:gd name="connsiteX247" fmla="*/ 1044738 w 11243827"/>
              <a:gd name="connsiteY247" fmla="*/ 5333063 h 5641173"/>
              <a:gd name="connsiteX248" fmla="*/ 1033909 w 11243827"/>
              <a:gd name="connsiteY248" fmla="*/ 5335680 h 5641173"/>
              <a:gd name="connsiteX249" fmla="*/ 1012649 w 11243827"/>
              <a:gd name="connsiteY249" fmla="*/ 5334541 h 5641173"/>
              <a:gd name="connsiteX250" fmla="*/ 1007115 w 11243827"/>
              <a:gd name="connsiteY250" fmla="*/ 5332775 h 5641173"/>
              <a:gd name="connsiteX251" fmla="*/ 986002 w 11243827"/>
              <a:gd name="connsiteY251" fmla="*/ 5334906 h 5641173"/>
              <a:gd name="connsiteX252" fmla="*/ 953418 w 11243827"/>
              <a:gd name="connsiteY252" fmla="*/ 5333901 h 5641173"/>
              <a:gd name="connsiteX253" fmla="*/ 916854 w 11243827"/>
              <a:gd name="connsiteY253" fmla="*/ 5329435 h 5641173"/>
              <a:gd name="connsiteX254" fmla="*/ 905651 w 11243827"/>
              <a:gd name="connsiteY254" fmla="*/ 5332114 h 5641173"/>
              <a:gd name="connsiteX255" fmla="*/ 836961 w 11243827"/>
              <a:gd name="connsiteY255" fmla="*/ 5330803 h 5641173"/>
              <a:gd name="connsiteX256" fmla="*/ 817627 w 11243827"/>
              <a:gd name="connsiteY256" fmla="*/ 5330580 h 5641173"/>
              <a:gd name="connsiteX257" fmla="*/ 801817 w 11243827"/>
              <a:gd name="connsiteY257" fmla="*/ 5325937 h 5641173"/>
              <a:gd name="connsiteX258" fmla="*/ 798857 w 11243827"/>
              <a:gd name="connsiteY258" fmla="*/ 5320979 h 5641173"/>
              <a:gd name="connsiteX259" fmla="*/ 788354 w 11243827"/>
              <a:gd name="connsiteY259" fmla="*/ 5320143 h 5641173"/>
              <a:gd name="connsiteX260" fmla="*/ 785726 w 11243827"/>
              <a:gd name="connsiteY260" fmla="*/ 5318989 h 5641173"/>
              <a:gd name="connsiteX261" fmla="*/ 770507 w 11243827"/>
              <a:gd name="connsiteY261" fmla="*/ 5313309 h 5641173"/>
              <a:gd name="connsiteX262" fmla="*/ 733810 w 11243827"/>
              <a:gd name="connsiteY262" fmla="*/ 5324286 h 5641173"/>
              <a:gd name="connsiteX263" fmla="*/ 692117 w 11243827"/>
              <a:gd name="connsiteY263" fmla="*/ 5318786 h 5641173"/>
              <a:gd name="connsiteX264" fmla="*/ 528894 w 11243827"/>
              <a:gd name="connsiteY264" fmla="*/ 5327578 h 5641173"/>
              <a:gd name="connsiteX265" fmla="*/ 507005 w 11243827"/>
              <a:gd name="connsiteY265" fmla="*/ 5310149 h 5641173"/>
              <a:gd name="connsiteX266" fmla="*/ 441302 w 11243827"/>
              <a:gd name="connsiteY266" fmla="*/ 5307062 h 5641173"/>
              <a:gd name="connsiteX267" fmla="*/ 336819 w 11243827"/>
              <a:gd name="connsiteY267" fmla="*/ 5336690 h 5641173"/>
              <a:gd name="connsiteX268" fmla="*/ 215763 w 11243827"/>
              <a:gd name="connsiteY268" fmla="*/ 5332575 h 5641173"/>
              <a:gd name="connsiteX269" fmla="*/ 205927 w 11243827"/>
              <a:gd name="connsiteY269" fmla="*/ 5339672 h 5641173"/>
              <a:gd name="connsiteX270" fmla="*/ 194189 w 11243827"/>
              <a:gd name="connsiteY270" fmla="*/ 5343588 h 5641173"/>
              <a:gd name="connsiteX271" fmla="*/ 192552 w 11243827"/>
              <a:gd name="connsiteY271" fmla="*/ 5342845 h 5641173"/>
              <a:gd name="connsiteX272" fmla="*/ 178320 w 11243827"/>
              <a:gd name="connsiteY272" fmla="*/ 5343766 h 5641173"/>
              <a:gd name="connsiteX273" fmla="*/ 175596 w 11243827"/>
              <a:gd name="connsiteY273" fmla="*/ 5346411 h 5641173"/>
              <a:gd name="connsiteX274" fmla="*/ 165951 w 11243827"/>
              <a:gd name="connsiteY274" fmla="*/ 5347808 h 5641173"/>
              <a:gd name="connsiteX275" fmla="*/ 147287 w 11243827"/>
              <a:gd name="connsiteY275" fmla="*/ 5352625 h 5641173"/>
              <a:gd name="connsiteX276" fmla="*/ 143484 w 11243827"/>
              <a:gd name="connsiteY276" fmla="*/ 5351591 h 5641173"/>
              <a:gd name="connsiteX277" fmla="*/ 114847 w 11243827"/>
              <a:gd name="connsiteY277" fmla="*/ 5355844 h 5641173"/>
              <a:gd name="connsiteX278" fmla="*/ 114306 w 11243827"/>
              <a:gd name="connsiteY278" fmla="*/ 5354983 h 5641173"/>
              <a:gd name="connsiteX279" fmla="*/ 105588 w 11243827"/>
              <a:gd name="connsiteY279" fmla="*/ 5352169 h 5641173"/>
              <a:gd name="connsiteX280" fmla="*/ 89264 w 11243827"/>
              <a:gd name="connsiteY280" fmla="*/ 5348886 h 5641173"/>
              <a:gd name="connsiteX281" fmla="*/ 49794 w 11243827"/>
              <a:gd name="connsiteY281" fmla="*/ 5329950 h 5641173"/>
              <a:gd name="connsiteX282" fmla="*/ 19924 w 11243827"/>
              <a:gd name="connsiteY282" fmla="*/ 5334282 h 5641173"/>
              <a:gd name="connsiteX283" fmla="*/ 13819 w 11243827"/>
              <a:gd name="connsiteY283" fmla="*/ 5334653 h 5641173"/>
              <a:gd name="connsiteX284" fmla="*/ 13657 w 11243827"/>
              <a:gd name="connsiteY284" fmla="*/ 5334455 h 5641173"/>
              <a:gd name="connsiteX285" fmla="*/ 7139 w 11243827"/>
              <a:gd name="connsiteY285" fmla="*/ 5334438 h 5641173"/>
              <a:gd name="connsiteX286" fmla="*/ 2684 w 11243827"/>
              <a:gd name="connsiteY286" fmla="*/ 5335333 h 5641173"/>
              <a:gd name="connsiteX287" fmla="*/ 0 w 11243827"/>
              <a:gd name="connsiteY287" fmla="*/ 5335496 h 5641173"/>
              <a:gd name="connsiteX288" fmla="*/ 0 w 11243827"/>
              <a:gd name="connsiteY288" fmla="*/ 10592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717823 w 11243827"/>
              <a:gd name="connsiteY150" fmla="*/ 5410317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42666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20917 w 11243827"/>
              <a:gd name="connsiteY148" fmla="*/ 5637174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804792 w 11243827"/>
              <a:gd name="connsiteY148" fmla="*/ 5439822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17327 w 11243827"/>
              <a:gd name="connsiteY153" fmla="*/ 5481889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60723 w 11243827"/>
              <a:gd name="connsiteY151" fmla="*/ 540830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12803 w 11243827"/>
              <a:gd name="connsiteY105" fmla="*/ 5629702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890915 w 11243827"/>
              <a:gd name="connsiteY106" fmla="*/ 5612272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87273"/>
              <a:gd name="connsiteX1" fmla="*/ 11243827 w 11243827"/>
              <a:gd name="connsiteY1" fmla="*/ 1470035 h 5687273"/>
              <a:gd name="connsiteX2" fmla="*/ 11243827 w 11243827"/>
              <a:gd name="connsiteY2" fmla="*/ 5001571 h 5687273"/>
              <a:gd name="connsiteX3" fmla="*/ 11243827 w 11243827"/>
              <a:gd name="connsiteY3" fmla="*/ 5209610 h 5687273"/>
              <a:gd name="connsiteX4" fmla="*/ 11240675 w 11243827"/>
              <a:gd name="connsiteY4" fmla="*/ 5210442 h 5687273"/>
              <a:gd name="connsiteX5" fmla="*/ 11179959 w 11243827"/>
              <a:gd name="connsiteY5" fmla="*/ 5221199 h 5687273"/>
              <a:gd name="connsiteX6" fmla="*/ 11105493 w 11243827"/>
              <a:gd name="connsiteY6" fmla="*/ 5259905 h 5687273"/>
              <a:gd name="connsiteX7" fmla="*/ 11078640 w 11243827"/>
              <a:gd name="connsiteY7" fmla="*/ 5263531 h 5687273"/>
              <a:gd name="connsiteX8" fmla="*/ 11079616 w 11243827"/>
              <a:gd name="connsiteY8" fmla="*/ 5270380 h 5687273"/>
              <a:gd name="connsiteX9" fmla="*/ 11069641 w 11243827"/>
              <a:gd name="connsiteY9" fmla="*/ 5270884 h 5687273"/>
              <a:gd name="connsiteX10" fmla="*/ 11047377 w 11243827"/>
              <a:gd name="connsiteY10" fmla="*/ 5271051 h 5687273"/>
              <a:gd name="connsiteX11" fmla="*/ 10980705 w 11243827"/>
              <a:gd name="connsiteY11" fmla="*/ 5272951 h 5687273"/>
              <a:gd name="connsiteX12" fmla="*/ 10962514 w 11243827"/>
              <a:gd name="connsiteY12" fmla="*/ 5286084 h 5687273"/>
              <a:gd name="connsiteX13" fmla="*/ 10945307 w 11243827"/>
              <a:gd name="connsiteY13" fmla="*/ 5286290 h 5687273"/>
              <a:gd name="connsiteX14" fmla="*/ 10845516 w 11243827"/>
              <a:gd name="connsiteY14" fmla="*/ 5303894 h 5687273"/>
              <a:gd name="connsiteX15" fmla="*/ 10831795 w 11243827"/>
              <a:gd name="connsiteY15" fmla="*/ 5305210 h 5687273"/>
              <a:gd name="connsiteX16" fmla="*/ 10824365 w 11243827"/>
              <a:gd name="connsiteY16" fmla="*/ 5311111 h 5687273"/>
              <a:gd name="connsiteX17" fmla="*/ 10797756 w 11243827"/>
              <a:gd name="connsiteY17" fmla="*/ 5312285 h 5687273"/>
              <a:gd name="connsiteX18" fmla="*/ 10796525 w 11243827"/>
              <a:gd name="connsiteY18" fmla="*/ 5315645 h 5687273"/>
              <a:gd name="connsiteX19" fmla="*/ 10709063 w 11243827"/>
              <a:gd name="connsiteY19" fmla="*/ 5344492 h 5687273"/>
              <a:gd name="connsiteX20" fmla="*/ 10694078 w 11243827"/>
              <a:gd name="connsiteY20" fmla="*/ 5349258 h 5687273"/>
              <a:gd name="connsiteX21" fmla="*/ 10681131 w 11243827"/>
              <a:gd name="connsiteY21" fmla="*/ 5347812 h 5687273"/>
              <a:gd name="connsiteX22" fmla="*/ 10609448 w 11243827"/>
              <a:gd name="connsiteY22" fmla="*/ 5351931 h 5687273"/>
              <a:gd name="connsiteX23" fmla="*/ 10592397 w 11243827"/>
              <a:gd name="connsiteY23" fmla="*/ 5349402 h 5687273"/>
              <a:gd name="connsiteX24" fmla="*/ 10585227 w 11243827"/>
              <a:gd name="connsiteY24" fmla="*/ 5344063 h 5687273"/>
              <a:gd name="connsiteX25" fmla="*/ 10557472 w 11243827"/>
              <a:gd name="connsiteY25" fmla="*/ 5354151 h 5687273"/>
              <a:gd name="connsiteX26" fmla="*/ 10514646 w 11243827"/>
              <a:gd name="connsiteY26" fmla="*/ 5361064 h 5687273"/>
              <a:gd name="connsiteX27" fmla="*/ 10494292 w 11243827"/>
              <a:gd name="connsiteY27" fmla="*/ 5366054 h 5687273"/>
              <a:gd name="connsiteX28" fmla="*/ 10477869 w 11243827"/>
              <a:gd name="connsiteY28" fmla="*/ 5363025 h 5687273"/>
              <a:gd name="connsiteX29" fmla="*/ 10384411 w 11243827"/>
              <a:gd name="connsiteY29" fmla="*/ 5362257 h 5687273"/>
              <a:gd name="connsiteX30" fmla="*/ 10362921 w 11243827"/>
              <a:gd name="connsiteY30" fmla="*/ 5357444 h 5687273"/>
              <a:gd name="connsiteX31" fmla="*/ 10352736 w 11243827"/>
              <a:gd name="connsiteY31" fmla="*/ 5347851 h 5687273"/>
              <a:gd name="connsiteX32" fmla="*/ 10344754 w 11243827"/>
              <a:gd name="connsiteY32" fmla="*/ 5351272 h 5687273"/>
              <a:gd name="connsiteX33" fmla="*/ 10288226 w 11243827"/>
              <a:gd name="connsiteY33" fmla="*/ 5351613 h 5687273"/>
              <a:gd name="connsiteX34" fmla="*/ 10251350 w 11243827"/>
              <a:gd name="connsiteY34" fmla="*/ 5352711 h 5687273"/>
              <a:gd name="connsiteX35" fmla="*/ 10249108 w 11243827"/>
              <a:gd name="connsiteY35" fmla="*/ 5365881 h 5687273"/>
              <a:gd name="connsiteX36" fmla="*/ 10216272 w 11243827"/>
              <a:gd name="connsiteY36" fmla="*/ 5370573 h 5687273"/>
              <a:gd name="connsiteX37" fmla="*/ 10181278 w 11243827"/>
              <a:gd name="connsiteY37" fmla="*/ 5362119 h 5687273"/>
              <a:gd name="connsiteX38" fmla="*/ 10140033 w 11243827"/>
              <a:gd name="connsiteY38" fmla="*/ 5363304 h 5687273"/>
              <a:gd name="connsiteX39" fmla="*/ 10115353 w 11243827"/>
              <a:gd name="connsiteY39" fmla="*/ 5363869 h 5687273"/>
              <a:gd name="connsiteX40" fmla="*/ 10050578 w 11243827"/>
              <a:gd name="connsiteY40" fmla="*/ 5376153 h 5687273"/>
              <a:gd name="connsiteX41" fmla="*/ 9945478 w 11243827"/>
              <a:gd name="connsiteY41" fmla="*/ 5422859 h 5687273"/>
              <a:gd name="connsiteX42" fmla="*/ 9912481 w 11243827"/>
              <a:gd name="connsiteY42" fmla="*/ 5429477 h 5687273"/>
              <a:gd name="connsiteX43" fmla="*/ 9906713 w 11243827"/>
              <a:gd name="connsiteY43" fmla="*/ 5426784 h 5687273"/>
              <a:gd name="connsiteX44" fmla="*/ 9742436 w 11243827"/>
              <a:gd name="connsiteY44" fmla="*/ 5454834 h 5687273"/>
              <a:gd name="connsiteX45" fmla="*/ 9713044 w 11243827"/>
              <a:gd name="connsiteY45" fmla="*/ 5456476 h 5687273"/>
              <a:gd name="connsiteX46" fmla="*/ 9691033 w 11243827"/>
              <a:gd name="connsiteY46" fmla="*/ 5455451 h 5687273"/>
              <a:gd name="connsiteX47" fmla="*/ 9638355 w 11243827"/>
              <a:gd name="connsiteY47" fmla="*/ 5464794 h 5687273"/>
              <a:gd name="connsiteX48" fmla="*/ 9552434 w 11243827"/>
              <a:gd name="connsiteY48" fmla="*/ 5485280 h 5687273"/>
              <a:gd name="connsiteX49" fmla="*/ 9533883 w 11243827"/>
              <a:gd name="connsiteY49" fmla="*/ 5488516 h 5687273"/>
              <a:gd name="connsiteX50" fmla="*/ 9516916 w 11243827"/>
              <a:gd name="connsiteY50" fmla="*/ 5486828 h 5687273"/>
              <a:gd name="connsiteX51" fmla="*/ 9512093 w 11243827"/>
              <a:gd name="connsiteY51" fmla="*/ 5482541 h 5687273"/>
              <a:gd name="connsiteX52" fmla="*/ 9501725 w 11243827"/>
              <a:gd name="connsiteY52" fmla="*/ 5483603 h 5687273"/>
              <a:gd name="connsiteX53" fmla="*/ 9498754 w 11243827"/>
              <a:gd name="connsiteY53" fmla="*/ 5482951 h 5687273"/>
              <a:gd name="connsiteX54" fmla="*/ 9481932 w 11243827"/>
              <a:gd name="connsiteY54" fmla="*/ 5480151 h 5687273"/>
              <a:gd name="connsiteX55" fmla="*/ 9451321 w 11243827"/>
              <a:gd name="connsiteY55" fmla="*/ 5497375 h 5687273"/>
              <a:gd name="connsiteX56" fmla="*/ 9409298 w 11243827"/>
              <a:gd name="connsiteY56" fmla="*/ 5499478 h 5687273"/>
              <a:gd name="connsiteX57" fmla="*/ 9257007 w 11243827"/>
              <a:gd name="connsiteY57" fmla="*/ 5537183 h 5687273"/>
              <a:gd name="connsiteX58" fmla="*/ 9229078 w 11243827"/>
              <a:gd name="connsiteY58" fmla="*/ 5524154 h 5687273"/>
              <a:gd name="connsiteX59" fmla="*/ 9165105 w 11243827"/>
              <a:gd name="connsiteY59" fmla="*/ 5532892 h 5687273"/>
              <a:gd name="connsiteX60" fmla="*/ 9077301 w 11243827"/>
              <a:gd name="connsiteY60" fmla="*/ 5580356 h 5687273"/>
              <a:gd name="connsiteX61" fmla="*/ 8960065 w 11243827"/>
              <a:gd name="connsiteY61" fmla="*/ 5597982 h 5687273"/>
              <a:gd name="connsiteX62" fmla="*/ 8953536 w 11243827"/>
              <a:gd name="connsiteY62" fmla="*/ 5606638 h 5687273"/>
              <a:gd name="connsiteX63" fmla="*/ 8943907 w 11243827"/>
              <a:gd name="connsiteY63" fmla="*/ 5612541 h 5687273"/>
              <a:gd name="connsiteX64" fmla="*/ 8942046 w 11243827"/>
              <a:gd name="connsiteY64" fmla="*/ 5612112 h 5687273"/>
              <a:gd name="connsiteX65" fmla="*/ 8928824 w 11243827"/>
              <a:gd name="connsiteY65" fmla="*/ 5615549 h 5687273"/>
              <a:gd name="connsiteX66" fmla="*/ 8927294 w 11243827"/>
              <a:gd name="connsiteY66" fmla="*/ 5618607 h 5687273"/>
              <a:gd name="connsiteX67" fmla="*/ 8918651 w 11243827"/>
              <a:gd name="connsiteY67" fmla="*/ 5621688 h 5687273"/>
              <a:gd name="connsiteX68" fmla="*/ 8902772 w 11243827"/>
              <a:gd name="connsiteY68" fmla="*/ 5629703 h 5687273"/>
              <a:gd name="connsiteX69" fmla="*/ 8898724 w 11243827"/>
              <a:gd name="connsiteY69" fmla="*/ 5629379 h 5687273"/>
              <a:gd name="connsiteX70" fmla="*/ 8873099 w 11243827"/>
              <a:gd name="connsiteY70" fmla="*/ 5638628 h 5687273"/>
              <a:gd name="connsiteX71" fmla="*/ 8872234 w 11243827"/>
              <a:gd name="connsiteY71" fmla="*/ 5637889 h 5687273"/>
              <a:gd name="connsiteX72" fmla="*/ 8862777 w 11243827"/>
              <a:gd name="connsiteY72" fmla="*/ 5636711 h 5687273"/>
              <a:gd name="connsiteX73" fmla="*/ 8845869 w 11243827"/>
              <a:gd name="connsiteY73" fmla="*/ 5636436 h 5687273"/>
              <a:gd name="connsiteX74" fmla="*/ 8800548 w 11243827"/>
              <a:gd name="connsiteY74" fmla="*/ 5625084 h 5687273"/>
              <a:gd name="connsiteX75" fmla="*/ 8773774 w 11243827"/>
              <a:gd name="connsiteY75" fmla="*/ 5634630 h 5687273"/>
              <a:gd name="connsiteX76" fmla="*/ 8698255 w 11243827"/>
              <a:gd name="connsiteY76" fmla="*/ 5636083 h 5687273"/>
              <a:gd name="connsiteX77" fmla="*/ 8619167 w 11243827"/>
              <a:gd name="connsiteY77" fmla="*/ 5619130 h 5687273"/>
              <a:gd name="connsiteX78" fmla="*/ 8539822 w 11243827"/>
              <a:gd name="connsiteY78" fmla="*/ 5616905 h 5687273"/>
              <a:gd name="connsiteX79" fmla="*/ 8511094 w 11243827"/>
              <a:gd name="connsiteY79" fmla="*/ 5617360 h 5687273"/>
              <a:gd name="connsiteX80" fmla="*/ 8459886 w 11243827"/>
              <a:gd name="connsiteY80" fmla="*/ 5612612 h 5687273"/>
              <a:gd name="connsiteX81" fmla="*/ 8436432 w 11243827"/>
              <a:gd name="connsiteY81" fmla="*/ 5606990 h 5687273"/>
              <a:gd name="connsiteX82" fmla="*/ 8435403 w 11243827"/>
              <a:gd name="connsiteY82" fmla="*/ 5607336 h 5687273"/>
              <a:gd name="connsiteX83" fmla="*/ 8433307 w 11243827"/>
              <a:gd name="connsiteY83" fmla="*/ 5604917 h 5687273"/>
              <a:gd name="connsiteX84" fmla="*/ 8428968 w 11243827"/>
              <a:gd name="connsiteY84" fmla="*/ 5603796 h 5687273"/>
              <a:gd name="connsiteX85" fmla="*/ 8417124 w 11243827"/>
              <a:gd name="connsiteY85" fmla="*/ 5604518 h 5687273"/>
              <a:gd name="connsiteX86" fmla="*/ 8412669 w 11243827"/>
              <a:gd name="connsiteY86" fmla="*/ 5605413 h 5687273"/>
              <a:gd name="connsiteX87" fmla="*/ 8406152 w 11243827"/>
              <a:gd name="connsiteY87" fmla="*/ 5605396 h 5687273"/>
              <a:gd name="connsiteX88" fmla="*/ 8405989 w 11243827"/>
              <a:gd name="connsiteY88" fmla="*/ 5605197 h 5687273"/>
              <a:gd name="connsiteX89" fmla="*/ 8399884 w 11243827"/>
              <a:gd name="connsiteY89" fmla="*/ 5605568 h 5687273"/>
              <a:gd name="connsiteX90" fmla="*/ 8370014 w 11243827"/>
              <a:gd name="connsiteY90" fmla="*/ 5609900 h 5687273"/>
              <a:gd name="connsiteX91" fmla="*/ 8330544 w 11243827"/>
              <a:gd name="connsiteY91" fmla="*/ 5590964 h 5687273"/>
              <a:gd name="connsiteX92" fmla="*/ 8314221 w 11243827"/>
              <a:gd name="connsiteY92" fmla="*/ 5587682 h 5687273"/>
              <a:gd name="connsiteX93" fmla="*/ 8305502 w 11243827"/>
              <a:gd name="connsiteY93" fmla="*/ 5584868 h 5687273"/>
              <a:gd name="connsiteX94" fmla="*/ 8304962 w 11243827"/>
              <a:gd name="connsiteY94" fmla="*/ 5584007 h 5687273"/>
              <a:gd name="connsiteX95" fmla="*/ 8276324 w 11243827"/>
              <a:gd name="connsiteY95" fmla="*/ 5588260 h 5687273"/>
              <a:gd name="connsiteX96" fmla="*/ 8272522 w 11243827"/>
              <a:gd name="connsiteY96" fmla="*/ 5587226 h 5687273"/>
              <a:gd name="connsiteX97" fmla="*/ 8253857 w 11243827"/>
              <a:gd name="connsiteY97" fmla="*/ 5592043 h 5687273"/>
              <a:gd name="connsiteX98" fmla="*/ 8244212 w 11243827"/>
              <a:gd name="connsiteY98" fmla="*/ 5593439 h 5687273"/>
              <a:gd name="connsiteX99" fmla="*/ 8241488 w 11243827"/>
              <a:gd name="connsiteY99" fmla="*/ 5596085 h 5687273"/>
              <a:gd name="connsiteX100" fmla="*/ 8227256 w 11243827"/>
              <a:gd name="connsiteY100" fmla="*/ 5597005 h 5687273"/>
              <a:gd name="connsiteX101" fmla="*/ 8225619 w 11243827"/>
              <a:gd name="connsiteY101" fmla="*/ 5596262 h 5687273"/>
              <a:gd name="connsiteX102" fmla="*/ 8213882 w 11243827"/>
              <a:gd name="connsiteY102" fmla="*/ 5600179 h 5687273"/>
              <a:gd name="connsiteX103" fmla="*/ 8204045 w 11243827"/>
              <a:gd name="connsiteY103" fmla="*/ 5607275 h 5687273"/>
              <a:gd name="connsiteX104" fmla="*/ 8082989 w 11243827"/>
              <a:gd name="connsiteY104" fmla="*/ 5603160 h 5687273"/>
              <a:gd name="connsiteX105" fmla="*/ 7976942 w 11243827"/>
              <a:gd name="connsiteY105" fmla="*/ 5598455 h 5687273"/>
              <a:gd name="connsiteX106" fmla="*/ 7915584 w 11243827"/>
              <a:gd name="connsiteY106" fmla="*/ 5684635 h 5687273"/>
              <a:gd name="connsiteX107" fmla="*/ 7727691 w 11243827"/>
              <a:gd name="connsiteY107" fmla="*/ 5621064 h 5687273"/>
              <a:gd name="connsiteX108" fmla="*/ 7685998 w 11243827"/>
              <a:gd name="connsiteY108" fmla="*/ 5615564 h 5687273"/>
              <a:gd name="connsiteX109" fmla="*/ 7649302 w 11243827"/>
              <a:gd name="connsiteY109" fmla="*/ 5626541 h 5687273"/>
              <a:gd name="connsiteX110" fmla="*/ 7634083 w 11243827"/>
              <a:gd name="connsiteY110" fmla="*/ 5620862 h 5687273"/>
              <a:gd name="connsiteX111" fmla="*/ 7631455 w 11243827"/>
              <a:gd name="connsiteY111" fmla="*/ 5619708 h 5687273"/>
              <a:gd name="connsiteX112" fmla="*/ 7620952 w 11243827"/>
              <a:gd name="connsiteY112" fmla="*/ 5618872 h 5687273"/>
              <a:gd name="connsiteX113" fmla="*/ 7617992 w 11243827"/>
              <a:gd name="connsiteY113" fmla="*/ 5613914 h 5687273"/>
              <a:gd name="connsiteX114" fmla="*/ 7602182 w 11243827"/>
              <a:gd name="connsiteY114" fmla="*/ 5609271 h 5687273"/>
              <a:gd name="connsiteX115" fmla="*/ 7582847 w 11243827"/>
              <a:gd name="connsiteY115" fmla="*/ 5609047 h 5687273"/>
              <a:gd name="connsiteX116" fmla="*/ 7514158 w 11243827"/>
              <a:gd name="connsiteY116" fmla="*/ 5607737 h 5687273"/>
              <a:gd name="connsiteX117" fmla="*/ 7502955 w 11243827"/>
              <a:gd name="connsiteY117" fmla="*/ 5610415 h 5687273"/>
              <a:gd name="connsiteX118" fmla="*/ 7466391 w 11243827"/>
              <a:gd name="connsiteY118" fmla="*/ 5605949 h 5687273"/>
              <a:gd name="connsiteX119" fmla="*/ 7433806 w 11243827"/>
              <a:gd name="connsiteY119" fmla="*/ 5604945 h 5687273"/>
              <a:gd name="connsiteX120" fmla="*/ 7412693 w 11243827"/>
              <a:gd name="connsiteY120" fmla="*/ 5607075 h 5687273"/>
              <a:gd name="connsiteX121" fmla="*/ 7407159 w 11243827"/>
              <a:gd name="connsiteY121" fmla="*/ 5605310 h 5687273"/>
              <a:gd name="connsiteX122" fmla="*/ 7385900 w 11243827"/>
              <a:gd name="connsiteY122" fmla="*/ 5604171 h 5687273"/>
              <a:gd name="connsiteX123" fmla="*/ 7375071 w 11243827"/>
              <a:gd name="connsiteY123" fmla="*/ 5606788 h 5687273"/>
              <a:gd name="connsiteX124" fmla="*/ 7364382 w 11243827"/>
              <a:gd name="connsiteY124" fmla="*/ 5600762 h 5687273"/>
              <a:gd name="connsiteX125" fmla="*/ 7361770 w 11243827"/>
              <a:gd name="connsiteY125" fmla="*/ 5596347 h 5687273"/>
              <a:gd name="connsiteX126" fmla="*/ 7346641 w 11243827"/>
              <a:gd name="connsiteY126" fmla="*/ 5598329 h 5687273"/>
              <a:gd name="connsiteX127" fmla="*/ 7334238 w 11243827"/>
              <a:gd name="connsiteY127" fmla="*/ 5594014 h 5687273"/>
              <a:gd name="connsiteX128" fmla="*/ 7323426 w 11243827"/>
              <a:gd name="connsiteY128" fmla="*/ 5596835 h 5687273"/>
              <a:gd name="connsiteX129" fmla="*/ 7318938 w 11243827"/>
              <a:gd name="connsiteY129" fmla="*/ 5596200 h 5687273"/>
              <a:gd name="connsiteX130" fmla="*/ 7307784 w 11243827"/>
              <a:gd name="connsiteY130" fmla="*/ 5594065 h 5687273"/>
              <a:gd name="connsiteX131" fmla="*/ 7288540 w 11243827"/>
              <a:gd name="connsiteY131" fmla="*/ 5589320 h 5687273"/>
              <a:gd name="connsiteX132" fmla="*/ 7282537 w 11243827"/>
              <a:gd name="connsiteY132" fmla="*/ 5588660 h 5687273"/>
              <a:gd name="connsiteX133" fmla="*/ 7269466 w 11243827"/>
              <a:gd name="connsiteY133" fmla="*/ 5581404 h 5687273"/>
              <a:gd name="connsiteX134" fmla="*/ 7244165 w 11243827"/>
              <a:gd name="connsiteY134" fmla="*/ 5575200 h 5687273"/>
              <a:gd name="connsiteX135" fmla="*/ 7199619 w 11243827"/>
              <a:gd name="connsiteY135" fmla="*/ 5553550 h 5687273"/>
              <a:gd name="connsiteX136" fmla="*/ 7173434 w 11243827"/>
              <a:gd name="connsiteY136" fmla="*/ 5543219 h 5687273"/>
              <a:gd name="connsiteX137" fmla="*/ 7155718 w 11243827"/>
              <a:gd name="connsiteY137" fmla="*/ 5533697 h 5687273"/>
              <a:gd name="connsiteX138" fmla="*/ 7103430 w 11243827"/>
              <a:gd name="connsiteY138" fmla="*/ 5520249 h 5687273"/>
              <a:gd name="connsiteX139" fmla="*/ 7013746 w 11243827"/>
              <a:gd name="connsiteY139" fmla="*/ 5502470 h 5687273"/>
              <a:gd name="connsiteX140" fmla="*/ 6995379 w 11243827"/>
              <a:gd name="connsiteY140" fmla="*/ 5497693 h 5687273"/>
              <a:gd name="connsiteX141" fmla="*/ 6982475 w 11243827"/>
              <a:gd name="connsiteY141" fmla="*/ 5489641 h 5687273"/>
              <a:gd name="connsiteX142" fmla="*/ 6981994 w 11243827"/>
              <a:gd name="connsiteY142" fmla="*/ 5484335 h 5687273"/>
              <a:gd name="connsiteX143" fmla="*/ 6972355 w 11243827"/>
              <a:gd name="connsiteY143" fmla="*/ 5481074 h 5687273"/>
              <a:gd name="connsiteX144" fmla="*/ 6970394 w 11243827"/>
              <a:gd name="connsiteY144" fmla="*/ 5479383 h 5687273"/>
              <a:gd name="connsiteX145" fmla="*/ 6958543 w 11243827"/>
              <a:gd name="connsiteY145" fmla="*/ 5470507 h 5687273"/>
              <a:gd name="connsiteX146" fmla="*/ 6918276 w 11243827"/>
              <a:gd name="connsiteY146" fmla="*/ 5472034 h 5687273"/>
              <a:gd name="connsiteX147" fmla="*/ 6881046 w 11243827"/>
              <a:gd name="connsiteY147" fmla="*/ 5457070 h 5687273"/>
              <a:gd name="connsiteX148" fmla="*/ 6752164 w 11243827"/>
              <a:gd name="connsiteY148" fmla="*/ 5425021 h 5687273"/>
              <a:gd name="connsiteX149" fmla="*/ 6724964 w 11243827"/>
              <a:gd name="connsiteY149" fmla="*/ 5414071 h 5687273"/>
              <a:gd name="connsiteX150" fmla="*/ 6683286 w 11243827"/>
              <a:gd name="connsiteY150" fmla="*/ 5405383 h 5687273"/>
              <a:gd name="connsiteX151" fmla="*/ 6644277 w 11243827"/>
              <a:gd name="connsiteY151" fmla="*/ 5429684 h 5687273"/>
              <a:gd name="connsiteX152" fmla="*/ 6532914 w 11243827"/>
              <a:gd name="connsiteY152" fmla="*/ 5431205 h 5687273"/>
              <a:gd name="connsiteX153" fmla="*/ 6307459 w 11243827"/>
              <a:gd name="connsiteY153" fmla="*/ 5467087 h 5687273"/>
              <a:gd name="connsiteX154" fmla="*/ 6196243 w 11243827"/>
              <a:gd name="connsiteY154" fmla="*/ 5515042 h 5687273"/>
              <a:gd name="connsiteX155" fmla="*/ 6099124 w 11243827"/>
              <a:gd name="connsiteY155" fmla="*/ 5516848 h 5687273"/>
              <a:gd name="connsiteX156" fmla="*/ 6016077 w 11243827"/>
              <a:gd name="connsiteY156" fmla="*/ 5528642 h 5687273"/>
              <a:gd name="connsiteX157" fmla="*/ 6004389 w 11243827"/>
              <a:gd name="connsiteY157" fmla="*/ 5531206 h 5687273"/>
              <a:gd name="connsiteX158" fmla="*/ 5933945 w 11243827"/>
              <a:gd name="connsiteY158" fmla="*/ 5538840 h 5687273"/>
              <a:gd name="connsiteX159" fmla="*/ 5883936 w 11243827"/>
              <a:gd name="connsiteY159" fmla="*/ 5553807 h 5687273"/>
              <a:gd name="connsiteX160" fmla="*/ 5798331 w 11243827"/>
              <a:gd name="connsiteY160" fmla="*/ 5564248 h 5687273"/>
              <a:gd name="connsiteX161" fmla="*/ 5712738 w 11243827"/>
              <a:gd name="connsiteY161" fmla="*/ 5573120 h 5687273"/>
              <a:gd name="connsiteX162" fmla="*/ 5681342 w 11243827"/>
              <a:gd name="connsiteY162" fmla="*/ 5575621 h 5687273"/>
              <a:gd name="connsiteX163" fmla="*/ 5627167 w 11243827"/>
              <a:gd name="connsiteY163" fmla="*/ 5583215 h 5687273"/>
              <a:gd name="connsiteX164" fmla="*/ 5591414 w 11243827"/>
              <a:gd name="connsiteY164" fmla="*/ 5587695 h 5687273"/>
              <a:gd name="connsiteX165" fmla="*/ 5583028 w 11243827"/>
              <a:gd name="connsiteY165" fmla="*/ 5580877 h 5687273"/>
              <a:gd name="connsiteX166" fmla="*/ 5549426 w 11243827"/>
              <a:gd name="connsiteY166" fmla="*/ 5582858 h 5687273"/>
              <a:gd name="connsiteX167" fmla="*/ 5519999 w 11243827"/>
              <a:gd name="connsiteY167" fmla="*/ 5592246 h 5687273"/>
              <a:gd name="connsiteX168" fmla="*/ 5480028 w 11243827"/>
              <a:gd name="connsiteY168" fmla="*/ 5597282 h 5687273"/>
              <a:gd name="connsiteX169" fmla="*/ 5456175 w 11243827"/>
              <a:gd name="connsiteY169" fmla="*/ 5600371 h 5687273"/>
              <a:gd name="connsiteX170" fmla="*/ 5388463 w 11243827"/>
              <a:gd name="connsiteY170" fmla="*/ 5602638 h 5687273"/>
              <a:gd name="connsiteX171" fmla="*/ 5265898 w 11243827"/>
              <a:gd name="connsiteY171" fmla="*/ 5591830 h 5687273"/>
              <a:gd name="connsiteX172" fmla="*/ 5231231 w 11243827"/>
              <a:gd name="connsiteY172" fmla="*/ 5592790 h 5687273"/>
              <a:gd name="connsiteX173" fmla="*/ 5226996 w 11243827"/>
              <a:gd name="connsiteY173" fmla="*/ 5595040 h 5687273"/>
              <a:gd name="connsiteX174" fmla="*/ 5175988 w 11243827"/>
              <a:gd name="connsiteY174" fmla="*/ 5588131 h 5687273"/>
              <a:gd name="connsiteX175" fmla="*/ 5107470 w 11243827"/>
              <a:gd name="connsiteY175" fmla="*/ 5594771 h 5687273"/>
              <a:gd name="connsiteX176" fmla="*/ 5027868 w 11243827"/>
              <a:gd name="connsiteY176" fmla="*/ 5605624 h 5687273"/>
              <a:gd name="connsiteX177" fmla="*/ 5007324 w 11243827"/>
              <a:gd name="connsiteY177" fmla="*/ 5609209 h 5687273"/>
              <a:gd name="connsiteX178" fmla="*/ 4952559 w 11243827"/>
              <a:gd name="connsiteY178" fmla="*/ 5611402 h 5687273"/>
              <a:gd name="connsiteX179" fmla="*/ 4826081 w 11243827"/>
              <a:gd name="connsiteY179" fmla="*/ 5616191 h 5687273"/>
              <a:gd name="connsiteX180" fmla="*/ 4823501 w 11243827"/>
              <a:gd name="connsiteY180" fmla="*/ 5619174 h 5687273"/>
              <a:gd name="connsiteX181" fmla="*/ 4813093 w 11243827"/>
              <a:gd name="connsiteY181" fmla="*/ 5620026 h 5687273"/>
              <a:gd name="connsiteX182" fmla="*/ 4810563 w 11243827"/>
              <a:gd name="connsiteY182" fmla="*/ 5620787 h 5687273"/>
              <a:gd name="connsiteX183" fmla="*/ 4795818 w 11243827"/>
              <a:gd name="connsiteY183" fmla="*/ 5624618 h 5687273"/>
              <a:gd name="connsiteX184" fmla="*/ 4758404 w 11243827"/>
              <a:gd name="connsiteY184" fmla="*/ 5619510 h 5687273"/>
              <a:gd name="connsiteX185" fmla="*/ 4717254 w 11243827"/>
              <a:gd name="connsiteY185" fmla="*/ 5624155 h 5687273"/>
              <a:gd name="connsiteX186" fmla="*/ 4591958 w 11243827"/>
              <a:gd name="connsiteY186" fmla="*/ 5624710 h 5687273"/>
              <a:gd name="connsiteX187" fmla="*/ 4476215 w 11243827"/>
              <a:gd name="connsiteY187" fmla="*/ 5628210 h 5687273"/>
              <a:gd name="connsiteX188" fmla="*/ 4425193 w 11243827"/>
              <a:gd name="connsiteY188" fmla="*/ 5627414 h 5687273"/>
              <a:gd name="connsiteX189" fmla="*/ 4383866 w 11243827"/>
              <a:gd name="connsiteY189" fmla="*/ 5626546 h 5687273"/>
              <a:gd name="connsiteX190" fmla="*/ 4385596 w 11243827"/>
              <a:gd name="connsiteY190" fmla="*/ 5634646 h 5687273"/>
              <a:gd name="connsiteX191" fmla="*/ 4360864 w 11243827"/>
              <a:gd name="connsiteY191" fmla="*/ 5641173 h 5687273"/>
              <a:gd name="connsiteX192" fmla="*/ 4328321 w 11243827"/>
              <a:gd name="connsiteY192" fmla="*/ 5626332 h 5687273"/>
              <a:gd name="connsiteX193" fmla="*/ 4309842 w 11243827"/>
              <a:gd name="connsiteY193" fmla="*/ 5626471 h 5687273"/>
              <a:gd name="connsiteX194" fmla="*/ 4277424 w 11243827"/>
              <a:gd name="connsiteY194" fmla="*/ 5631598 h 5687273"/>
              <a:gd name="connsiteX195" fmla="*/ 4266627 w 11243827"/>
              <a:gd name="connsiteY195" fmla="*/ 5633969 h 5687273"/>
              <a:gd name="connsiteX196" fmla="*/ 4185525 w 11243827"/>
              <a:gd name="connsiteY196" fmla="*/ 5617508 h 5687273"/>
              <a:gd name="connsiteX197" fmla="*/ 4177617 w 11243827"/>
              <a:gd name="connsiteY197" fmla="*/ 5610903 h 5687273"/>
              <a:gd name="connsiteX198" fmla="*/ 4136948 w 11243827"/>
              <a:gd name="connsiteY198" fmla="*/ 5608031 h 5687273"/>
              <a:gd name="connsiteX199" fmla="*/ 4132323 w 11243827"/>
              <a:gd name="connsiteY199" fmla="*/ 5609784 h 5687273"/>
              <a:gd name="connsiteX200" fmla="*/ 4098620 w 11243827"/>
              <a:gd name="connsiteY200" fmla="*/ 5599672 h 5687273"/>
              <a:gd name="connsiteX201" fmla="*/ 3963475 w 11243827"/>
              <a:gd name="connsiteY201" fmla="*/ 5581841 h 5687273"/>
              <a:gd name="connsiteX202" fmla="*/ 3703613 w 11243827"/>
              <a:gd name="connsiteY202" fmla="*/ 5572482 h 5687273"/>
              <a:gd name="connsiteX203" fmla="*/ 3432987 w 11243827"/>
              <a:gd name="connsiteY203" fmla="*/ 5545768 h 5687273"/>
              <a:gd name="connsiteX204" fmla="*/ 3176381 w 11243827"/>
              <a:gd name="connsiteY204" fmla="*/ 5556110 h 5687273"/>
              <a:gd name="connsiteX205" fmla="*/ 2710156 w 11243827"/>
              <a:gd name="connsiteY205" fmla="*/ 5527517 h 5687273"/>
              <a:gd name="connsiteX206" fmla="*/ 2550206 w 11243827"/>
              <a:gd name="connsiteY206" fmla="*/ 5524958 h 5687273"/>
              <a:gd name="connsiteX207" fmla="*/ 2443041 w 11243827"/>
              <a:gd name="connsiteY207" fmla="*/ 5523990 h 5687273"/>
              <a:gd name="connsiteX208" fmla="*/ 2435613 w 11243827"/>
              <a:gd name="connsiteY208" fmla="*/ 5526704 h 5687273"/>
              <a:gd name="connsiteX209" fmla="*/ 2405682 w 11243827"/>
              <a:gd name="connsiteY209" fmla="*/ 5528307 h 5687273"/>
              <a:gd name="connsiteX210" fmla="*/ 2397487 w 11243827"/>
              <a:gd name="connsiteY210" fmla="*/ 5540337 h 5687273"/>
              <a:gd name="connsiteX211" fmla="*/ 2297454 w 11243827"/>
              <a:gd name="connsiteY211" fmla="*/ 5550765 h 5687273"/>
              <a:gd name="connsiteX212" fmla="*/ 2056700 w 11243827"/>
              <a:gd name="connsiteY212" fmla="*/ 5555489 h 5687273"/>
              <a:gd name="connsiteX213" fmla="*/ 1878530 w 11243827"/>
              <a:gd name="connsiteY213" fmla="*/ 5535330 h 5687273"/>
              <a:gd name="connsiteX214" fmla="*/ 1859292 w 11243827"/>
              <a:gd name="connsiteY214" fmla="*/ 5535461 h 5687273"/>
              <a:gd name="connsiteX215" fmla="*/ 1835626 w 11243827"/>
              <a:gd name="connsiteY215" fmla="*/ 5533793 h 5687273"/>
              <a:gd name="connsiteX216" fmla="*/ 1798939 w 11243827"/>
              <a:gd name="connsiteY216" fmla="*/ 5540285 h 5687273"/>
              <a:gd name="connsiteX217" fmla="*/ 1779046 w 11243827"/>
              <a:gd name="connsiteY217" fmla="*/ 5549949 h 5687273"/>
              <a:gd name="connsiteX218" fmla="*/ 1772421 w 11243827"/>
              <a:gd name="connsiteY218" fmla="*/ 5549018 h 5687273"/>
              <a:gd name="connsiteX219" fmla="*/ 1772052 w 11243827"/>
              <a:gd name="connsiteY219" fmla="*/ 5545689 h 5687273"/>
              <a:gd name="connsiteX220" fmla="*/ 1711543 w 11243827"/>
              <a:gd name="connsiteY220" fmla="*/ 5534558 h 5687273"/>
              <a:gd name="connsiteX221" fmla="*/ 1698891 w 11243827"/>
              <a:gd name="connsiteY221" fmla="*/ 5513187 h 5687273"/>
              <a:gd name="connsiteX222" fmla="*/ 1538763 w 11243827"/>
              <a:gd name="connsiteY222" fmla="*/ 5482781 h 5687273"/>
              <a:gd name="connsiteX223" fmla="*/ 1501533 w 11243827"/>
              <a:gd name="connsiteY223" fmla="*/ 5467817 h 5687273"/>
              <a:gd name="connsiteX224" fmla="*/ 1461266 w 11243827"/>
              <a:gd name="connsiteY224" fmla="*/ 5469343 h 5687273"/>
              <a:gd name="connsiteX225" fmla="*/ 1449415 w 11243827"/>
              <a:gd name="connsiteY225" fmla="*/ 5460467 h 5687273"/>
              <a:gd name="connsiteX226" fmla="*/ 1447454 w 11243827"/>
              <a:gd name="connsiteY226" fmla="*/ 5458776 h 5687273"/>
              <a:gd name="connsiteX227" fmla="*/ 1437814 w 11243827"/>
              <a:gd name="connsiteY227" fmla="*/ 5455515 h 5687273"/>
              <a:gd name="connsiteX228" fmla="*/ 1437334 w 11243827"/>
              <a:gd name="connsiteY228" fmla="*/ 5450209 h 5687273"/>
              <a:gd name="connsiteX229" fmla="*/ 1424429 w 11243827"/>
              <a:gd name="connsiteY229" fmla="*/ 5442157 h 5687273"/>
              <a:gd name="connsiteX230" fmla="*/ 1406063 w 11243827"/>
              <a:gd name="connsiteY230" fmla="*/ 5437380 h 5687273"/>
              <a:gd name="connsiteX231" fmla="*/ 1316379 w 11243827"/>
              <a:gd name="connsiteY231" fmla="*/ 5419601 h 5687273"/>
              <a:gd name="connsiteX232" fmla="*/ 1264090 w 11243827"/>
              <a:gd name="connsiteY232" fmla="*/ 5406153 h 5687273"/>
              <a:gd name="connsiteX233" fmla="*/ 1246374 w 11243827"/>
              <a:gd name="connsiteY233" fmla="*/ 5396631 h 5687273"/>
              <a:gd name="connsiteX234" fmla="*/ 1220190 w 11243827"/>
              <a:gd name="connsiteY234" fmla="*/ 5386301 h 5687273"/>
              <a:gd name="connsiteX235" fmla="*/ 1175643 w 11243827"/>
              <a:gd name="connsiteY235" fmla="*/ 5364651 h 5687273"/>
              <a:gd name="connsiteX236" fmla="*/ 1150342 w 11243827"/>
              <a:gd name="connsiteY236" fmla="*/ 5358447 h 5687273"/>
              <a:gd name="connsiteX237" fmla="*/ 1137272 w 11243827"/>
              <a:gd name="connsiteY237" fmla="*/ 5351191 h 5687273"/>
              <a:gd name="connsiteX238" fmla="*/ 1131268 w 11243827"/>
              <a:gd name="connsiteY238" fmla="*/ 5350530 h 5687273"/>
              <a:gd name="connsiteX239" fmla="*/ 1112024 w 11243827"/>
              <a:gd name="connsiteY239" fmla="*/ 5345786 h 5687273"/>
              <a:gd name="connsiteX240" fmla="*/ 1100870 w 11243827"/>
              <a:gd name="connsiteY240" fmla="*/ 5343651 h 5687273"/>
              <a:gd name="connsiteX241" fmla="*/ 1096383 w 11243827"/>
              <a:gd name="connsiteY241" fmla="*/ 5343015 h 5687273"/>
              <a:gd name="connsiteX242" fmla="*/ 1085571 w 11243827"/>
              <a:gd name="connsiteY242" fmla="*/ 5345836 h 5687273"/>
              <a:gd name="connsiteX243" fmla="*/ 1073168 w 11243827"/>
              <a:gd name="connsiteY243" fmla="*/ 5341521 h 5687273"/>
              <a:gd name="connsiteX244" fmla="*/ 1058039 w 11243827"/>
              <a:gd name="connsiteY244" fmla="*/ 5343504 h 5687273"/>
              <a:gd name="connsiteX245" fmla="*/ 1055426 w 11243827"/>
              <a:gd name="connsiteY245" fmla="*/ 5339088 h 5687273"/>
              <a:gd name="connsiteX246" fmla="*/ 1044738 w 11243827"/>
              <a:gd name="connsiteY246" fmla="*/ 5333063 h 5687273"/>
              <a:gd name="connsiteX247" fmla="*/ 1033909 w 11243827"/>
              <a:gd name="connsiteY247" fmla="*/ 5335680 h 5687273"/>
              <a:gd name="connsiteX248" fmla="*/ 1012649 w 11243827"/>
              <a:gd name="connsiteY248" fmla="*/ 5334541 h 5687273"/>
              <a:gd name="connsiteX249" fmla="*/ 1007115 w 11243827"/>
              <a:gd name="connsiteY249" fmla="*/ 5332775 h 5687273"/>
              <a:gd name="connsiteX250" fmla="*/ 986002 w 11243827"/>
              <a:gd name="connsiteY250" fmla="*/ 5334906 h 5687273"/>
              <a:gd name="connsiteX251" fmla="*/ 953418 w 11243827"/>
              <a:gd name="connsiteY251" fmla="*/ 5333901 h 5687273"/>
              <a:gd name="connsiteX252" fmla="*/ 916854 w 11243827"/>
              <a:gd name="connsiteY252" fmla="*/ 5329435 h 5687273"/>
              <a:gd name="connsiteX253" fmla="*/ 905651 w 11243827"/>
              <a:gd name="connsiteY253" fmla="*/ 5332114 h 5687273"/>
              <a:gd name="connsiteX254" fmla="*/ 836961 w 11243827"/>
              <a:gd name="connsiteY254" fmla="*/ 5330803 h 5687273"/>
              <a:gd name="connsiteX255" fmla="*/ 817627 w 11243827"/>
              <a:gd name="connsiteY255" fmla="*/ 5330580 h 5687273"/>
              <a:gd name="connsiteX256" fmla="*/ 801817 w 11243827"/>
              <a:gd name="connsiteY256" fmla="*/ 5325937 h 5687273"/>
              <a:gd name="connsiteX257" fmla="*/ 798857 w 11243827"/>
              <a:gd name="connsiteY257" fmla="*/ 5320979 h 5687273"/>
              <a:gd name="connsiteX258" fmla="*/ 788354 w 11243827"/>
              <a:gd name="connsiteY258" fmla="*/ 5320143 h 5687273"/>
              <a:gd name="connsiteX259" fmla="*/ 785726 w 11243827"/>
              <a:gd name="connsiteY259" fmla="*/ 5318989 h 5687273"/>
              <a:gd name="connsiteX260" fmla="*/ 770507 w 11243827"/>
              <a:gd name="connsiteY260" fmla="*/ 5313309 h 5687273"/>
              <a:gd name="connsiteX261" fmla="*/ 733810 w 11243827"/>
              <a:gd name="connsiteY261" fmla="*/ 5324286 h 5687273"/>
              <a:gd name="connsiteX262" fmla="*/ 692117 w 11243827"/>
              <a:gd name="connsiteY262" fmla="*/ 5318786 h 5687273"/>
              <a:gd name="connsiteX263" fmla="*/ 528894 w 11243827"/>
              <a:gd name="connsiteY263" fmla="*/ 5327578 h 5687273"/>
              <a:gd name="connsiteX264" fmla="*/ 507005 w 11243827"/>
              <a:gd name="connsiteY264" fmla="*/ 5310149 h 5687273"/>
              <a:gd name="connsiteX265" fmla="*/ 441302 w 11243827"/>
              <a:gd name="connsiteY265" fmla="*/ 5307062 h 5687273"/>
              <a:gd name="connsiteX266" fmla="*/ 336819 w 11243827"/>
              <a:gd name="connsiteY266" fmla="*/ 5336690 h 5687273"/>
              <a:gd name="connsiteX267" fmla="*/ 215763 w 11243827"/>
              <a:gd name="connsiteY267" fmla="*/ 5332575 h 5687273"/>
              <a:gd name="connsiteX268" fmla="*/ 205927 w 11243827"/>
              <a:gd name="connsiteY268" fmla="*/ 5339672 h 5687273"/>
              <a:gd name="connsiteX269" fmla="*/ 194189 w 11243827"/>
              <a:gd name="connsiteY269" fmla="*/ 5343588 h 5687273"/>
              <a:gd name="connsiteX270" fmla="*/ 192552 w 11243827"/>
              <a:gd name="connsiteY270" fmla="*/ 5342845 h 5687273"/>
              <a:gd name="connsiteX271" fmla="*/ 178320 w 11243827"/>
              <a:gd name="connsiteY271" fmla="*/ 5343766 h 5687273"/>
              <a:gd name="connsiteX272" fmla="*/ 175596 w 11243827"/>
              <a:gd name="connsiteY272" fmla="*/ 5346411 h 5687273"/>
              <a:gd name="connsiteX273" fmla="*/ 165951 w 11243827"/>
              <a:gd name="connsiteY273" fmla="*/ 5347808 h 5687273"/>
              <a:gd name="connsiteX274" fmla="*/ 147287 w 11243827"/>
              <a:gd name="connsiteY274" fmla="*/ 5352625 h 5687273"/>
              <a:gd name="connsiteX275" fmla="*/ 143484 w 11243827"/>
              <a:gd name="connsiteY275" fmla="*/ 5351591 h 5687273"/>
              <a:gd name="connsiteX276" fmla="*/ 114847 w 11243827"/>
              <a:gd name="connsiteY276" fmla="*/ 5355844 h 5687273"/>
              <a:gd name="connsiteX277" fmla="*/ 114306 w 11243827"/>
              <a:gd name="connsiteY277" fmla="*/ 5354983 h 5687273"/>
              <a:gd name="connsiteX278" fmla="*/ 105588 w 11243827"/>
              <a:gd name="connsiteY278" fmla="*/ 5352169 h 5687273"/>
              <a:gd name="connsiteX279" fmla="*/ 89264 w 11243827"/>
              <a:gd name="connsiteY279" fmla="*/ 5348886 h 5687273"/>
              <a:gd name="connsiteX280" fmla="*/ 49794 w 11243827"/>
              <a:gd name="connsiteY280" fmla="*/ 5329950 h 5687273"/>
              <a:gd name="connsiteX281" fmla="*/ 19924 w 11243827"/>
              <a:gd name="connsiteY281" fmla="*/ 5334282 h 5687273"/>
              <a:gd name="connsiteX282" fmla="*/ 13819 w 11243827"/>
              <a:gd name="connsiteY282" fmla="*/ 5334653 h 5687273"/>
              <a:gd name="connsiteX283" fmla="*/ 13657 w 11243827"/>
              <a:gd name="connsiteY283" fmla="*/ 5334455 h 5687273"/>
              <a:gd name="connsiteX284" fmla="*/ 7139 w 11243827"/>
              <a:gd name="connsiteY284" fmla="*/ 5334438 h 5687273"/>
              <a:gd name="connsiteX285" fmla="*/ 2684 w 11243827"/>
              <a:gd name="connsiteY285" fmla="*/ 5335333 h 5687273"/>
              <a:gd name="connsiteX286" fmla="*/ 0 w 11243827"/>
              <a:gd name="connsiteY286" fmla="*/ 5335496 h 5687273"/>
              <a:gd name="connsiteX287" fmla="*/ 0 w 11243827"/>
              <a:gd name="connsiteY287" fmla="*/ 10592 h 5687273"/>
              <a:gd name="connsiteX288" fmla="*/ 11243827 w 11243827"/>
              <a:gd name="connsiteY288" fmla="*/ 0 h 56872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257007 w 11243827"/>
              <a:gd name="connsiteY57" fmla="*/ 553718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98891 w 11243827"/>
              <a:gd name="connsiteY221" fmla="*/ 551318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28894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507005 w 11243827"/>
              <a:gd name="connsiteY264" fmla="*/ 5310149 h 5641173"/>
              <a:gd name="connsiteX265" fmla="*/ 441302 w 11243827"/>
              <a:gd name="connsiteY265" fmla="*/ 5307062 h 5641173"/>
              <a:gd name="connsiteX266" fmla="*/ 336819 w 11243827"/>
              <a:gd name="connsiteY266" fmla="*/ 5336690 h 5641173"/>
              <a:gd name="connsiteX267" fmla="*/ 215763 w 11243827"/>
              <a:gd name="connsiteY267" fmla="*/ 5332575 h 5641173"/>
              <a:gd name="connsiteX268" fmla="*/ 205927 w 11243827"/>
              <a:gd name="connsiteY268" fmla="*/ 5339672 h 5641173"/>
              <a:gd name="connsiteX269" fmla="*/ 194189 w 11243827"/>
              <a:gd name="connsiteY269" fmla="*/ 5343588 h 5641173"/>
              <a:gd name="connsiteX270" fmla="*/ 192552 w 11243827"/>
              <a:gd name="connsiteY270" fmla="*/ 5342845 h 5641173"/>
              <a:gd name="connsiteX271" fmla="*/ 178320 w 11243827"/>
              <a:gd name="connsiteY271" fmla="*/ 5343766 h 5641173"/>
              <a:gd name="connsiteX272" fmla="*/ 175596 w 11243827"/>
              <a:gd name="connsiteY272" fmla="*/ 5346411 h 5641173"/>
              <a:gd name="connsiteX273" fmla="*/ 165951 w 11243827"/>
              <a:gd name="connsiteY273" fmla="*/ 5347808 h 5641173"/>
              <a:gd name="connsiteX274" fmla="*/ 147287 w 11243827"/>
              <a:gd name="connsiteY274" fmla="*/ 5352625 h 5641173"/>
              <a:gd name="connsiteX275" fmla="*/ 143484 w 11243827"/>
              <a:gd name="connsiteY275" fmla="*/ 5351591 h 5641173"/>
              <a:gd name="connsiteX276" fmla="*/ 114847 w 11243827"/>
              <a:gd name="connsiteY276" fmla="*/ 5355844 h 5641173"/>
              <a:gd name="connsiteX277" fmla="*/ 114306 w 11243827"/>
              <a:gd name="connsiteY277" fmla="*/ 5354983 h 5641173"/>
              <a:gd name="connsiteX278" fmla="*/ 105588 w 11243827"/>
              <a:gd name="connsiteY278" fmla="*/ 5352169 h 5641173"/>
              <a:gd name="connsiteX279" fmla="*/ 89264 w 11243827"/>
              <a:gd name="connsiteY279" fmla="*/ 5348886 h 5641173"/>
              <a:gd name="connsiteX280" fmla="*/ 49794 w 11243827"/>
              <a:gd name="connsiteY280" fmla="*/ 5329950 h 5641173"/>
              <a:gd name="connsiteX281" fmla="*/ 19924 w 11243827"/>
              <a:gd name="connsiteY281" fmla="*/ 5334282 h 5641173"/>
              <a:gd name="connsiteX282" fmla="*/ 13819 w 11243827"/>
              <a:gd name="connsiteY282" fmla="*/ 5334653 h 5641173"/>
              <a:gd name="connsiteX283" fmla="*/ 13657 w 11243827"/>
              <a:gd name="connsiteY283" fmla="*/ 5334455 h 5641173"/>
              <a:gd name="connsiteX284" fmla="*/ 7139 w 11243827"/>
              <a:gd name="connsiteY284" fmla="*/ 5334438 h 5641173"/>
              <a:gd name="connsiteX285" fmla="*/ 2684 w 11243827"/>
              <a:gd name="connsiteY285" fmla="*/ 5335333 h 5641173"/>
              <a:gd name="connsiteX286" fmla="*/ 0 w 11243827"/>
              <a:gd name="connsiteY286" fmla="*/ 5335496 h 5641173"/>
              <a:gd name="connsiteX287" fmla="*/ 0 w 11243827"/>
              <a:gd name="connsiteY287" fmla="*/ 10592 h 5641173"/>
              <a:gd name="connsiteX288" fmla="*/ 11243827 w 11243827"/>
              <a:gd name="connsiteY288"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05927 w 11243827"/>
              <a:gd name="connsiteY267" fmla="*/ 5339672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15763 w 11243827"/>
              <a:gd name="connsiteY266" fmla="*/ 5332575 h 5641173"/>
              <a:gd name="connsiteX267" fmla="*/ 270932 w 11243827"/>
              <a:gd name="connsiteY267" fmla="*/ 5345451 h 5641173"/>
              <a:gd name="connsiteX268" fmla="*/ 194189 w 11243827"/>
              <a:gd name="connsiteY268" fmla="*/ 5343588 h 5641173"/>
              <a:gd name="connsiteX269" fmla="*/ 192552 w 11243827"/>
              <a:gd name="connsiteY269" fmla="*/ 5342845 h 5641173"/>
              <a:gd name="connsiteX270" fmla="*/ 178320 w 11243827"/>
              <a:gd name="connsiteY270" fmla="*/ 5343766 h 5641173"/>
              <a:gd name="connsiteX271" fmla="*/ 175596 w 11243827"/>
              <a:gd name="connsiteY271" fmla="*/ 5346411 h 5641173"/>
              <a:gd name="connsiteX272" fmla="*/ 165951 w 11243827"/>
              <a:gd name="connsiteY272" fmla="*/ 5347808 h 5641173"/>
              <a:gd name="connsiteX273" fmla="*/ 147287 w 11243827"/>
              <a:gd name="connsiteY273" fmla="*/ 5352625 h 5641173"/>
              <a:gd name="connsiteX274" fmla="*/ 143484 w 11243827"/>
              <a:gd name="connsiteY274" fmla="*/ 5351591 h 5641173"/>
              <a:gd name="connsiteX275" fmla="*/ 114847 w 11243827"/>
              <a:gd name="connsiteY275" fmla="*/ 5355844 h 5641173"/>
              <a:gd name="connsiteX276" fmla="*/ 114306 w 11243827"/>
              <a:gd name="connsiteY276" fmla="*/ 5354983 h 5641173"/>
              <a:gd name="connsiteX277" fmla="*/ 105588 w 11243827"/>
              <a:gd name="connsiteY277" fmla="*/ 5352169 h 5641173"/>
              <a:gd name="connsiteX278" fmla="*/ 89264 w 11243827"/>
              <a:gd name="connsiteY278" fmla="*/ 5348886 h 5641173"/>
              <a:gd name="connsiteX279" fmla="*/ 49794 w 11243827"/>
              <a:gd name="connsiteY279" fmla="*/ 5329950 h 5641173"/>
              <a:gd name="connsiteX280" fmla="*/ 19924 w 11243827"/>
              <a:gd name="connsiteY280" fmla="*/ 5334282 h 5641173"/>
              <a:gd name="connsiteX281" fmla="*/ 13819 w 11243827"/>
              <a:gd name="connsiteY281" fmla="*/ 5334653 h 5641173"/>
              <a:gd name="connsiteX282" fmla="*/ 13657 w 11243827"/>
              <a:gd name="connsiteY282" fmla="*/ 5334455 h 5641173"/>
              <a:gd name="connsiteX283" fmla="*/ 7139 w 11243827"/>
              <a:gd name="connsiteY283" fmla="*/ 5334438 h 5641173"/>
              <a:gd name="connsiteX284" fmla="*/ 2684 w 11243827"/>
              <a:gd name="connsiteY284" fmla="*/ 5335333 h 5641173"/>
              <a:gd name="connsiteX285" fmla="*/ 0 w 11243827"/>
              <a:gd name="connsiteY285" fmla="*/ 5335496 h 5641173"/>
              <a:gd name="connsiteX286" fmla="*/ 0 w 11243827"/>
              <a:gd name="connsiteY286" fmla="*/ 10592 h 5641173"/>
              <a:gd name="connsiteX287" fmla="*/ 11243827 w 11243827"/>
              <a:gd name="connsiteY287"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105588 w 11243827"/>
              <a:gd name="connsiteY276" fmla="*/ 5352169 h 5641173"/>
              <a:gd name="connsiteX277" fmla="*/ 89264 w 11243827"/>
              <a:gd name="connsiteY277" fmla="*/ 5348886 h 5641173"/>
              <a:gd name="connsiteX278" fmla="*/ 49794 w 11243827"/>
              <a:gd name="connsiteY278" fmla="*/ 5329950 h 5641173"/>
              <a:gd name="connsiteX279" fmla="*/ 19924 w 11243827"/>
              <a:gd name="connsiteY279" fmla="*/ 5334282 h 5641173"/>
              <a:gd name="connsiteX280" fmla="*/ 13819 w 11243827"/>
              <a:gd name="connsiteY280" fmla="*/ 5334653 h 5641173"/>
              <a:gd name="connsiteX281" fmla="*/ 13657 w 11243827"/>
              <a:gd name="connsiteY281" fmla="*/ 5334455 h 5641173"/>
              <a:gd name="connsiteX282" fmla="*/ 7139 w 11243827"/>
              <a:gd name="connsiteY282" fmla="*/ 5334438 h 5641173"/>
              <a:gd name="connsiteX283" fmla="*/ 2684 w 11243827"/>
              <a:gd name="connsiteY283" fmla="*/ 5335333 h 5641173"/>
              <a:gd name="connsiteX284" fmla="*/ 0 w 11243827"/>
              <a:gd name="connsiteY284" fmla="*/ 5335496 h 5641173"/>
              <a:gd name="connsiteX285" fmla="*/ 0 w 11243827"/>
              <a:gd name="connsiteY285" fmla="*/ 10592 h 5641173"/>
              <a:gd name="connsiteX286" fmla="*/ 11243827 w 11243827"/>
              <a:gd name="connsiteY286"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43484 w 11243827"/>
              <a:gd name="connsiteY273" fmla="*/ 5351591 h 5641173"/>
              <a:gd name="connsiteX274" fmla="*/ 114847 w 11243827"/>
              <a:gd name="connsiteY274" fmla="*/ 5355844 h 5641173"/>
              <a:gd name="connsiteX275" fmla="*/ 114306 w 11243827"/>
              <a:gd name="connsiteY275" fmla="*/ 5354983 h 5641173"/>
              <a:gd name="connsiteX276" fmla="*/ 89264 w 11243827"/>
              <a:gd name="connsiteY276" fmla="*/ 5348886 h 5641173"/>
              <a:gd name="connsiteX277" fmla="*/ 49794 w 11243827"/>
              <a:gd name="connsiteY277" fmla="*/ 5329950 h 5641173"/>
              <a:gd name="connsiteX278" fmla="*/ 19924 w 11243827"/>
              <a:gd name="connsiteY278" fmla="*/ 5334282 h 5641173"/>
              <a:gd name="connsiteX279" fmla="*/ 13819 w 11243827"/>
              <a:gd name="connsiteY279" fmla="*/ 5334653 h 5641173"/>
              <a:gd name="connsiteX280" fmla="*/ 13657 w 11243827"/>
              <a:gd name="connsiteY280" fmla="*/ 5334455 h 5641173"/>
              <a:gd name="connsiteX281" fmla="*/ 7139 w 11243827"/>
              <a:gd name="connsiteY281" fmla="*/ 5334438 h 5641173"/>
              <a:gd name="connsiteX282" fmla="*/ 2684 w 11243827"/>
              <a:gd name="connsiteY282" fmla="*/ 5335333 h 5641173"/>
              <a:gd name="connsiteX283" fmla="*/ 0 w 11243827"/>
              <a:gd name="connsiteY283" fmla="*/ 5335496 h 5641173"/>
              <a:gd name="connsiteX284" fmla="*/ 0 w 11243827"/>
              <a:gd name="connsiteY284" fmla="*/ 10592 h 5641173"/>
              <a:gd name="connsiteX285" fmla="*/ 11243827 w 11243827"/>
              <a:gd name="connsiteY285"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65951 w 11243827"/>
              <a:gd name="connsiteY271" fmla="*/ 5347808 h 5641173"/>
              <a:gd name="connsiteX272" fmla="*/ 147287 w 11243827"/>
              <a:gd name="connsiteY272" fmla="*/ 5352625 h 5641173"/>
              <a:gd name="connsiteX273" fmla="*/ 114847 w 11243827"/>
              <a:gd name="connsiteY273" fmla="*/ 5355844 h 5641173"/>
              <a:gd name="connsiteX274" fmla="*/ 114306 w 11243827"/>
              <a:gd name="connsiteY274" fmla="*/ 5354983 h 5641173"/>
              <a:gd name="connsiteX275" fmla="*/ 89264 w 11243827"/>
              <a:gd name="connsiteY275" fmla="*/ 5348886 h 5641173"/>
              <a:gd name="connsiteX276" fmla="*/ 49794 w 11243827"/>
              <a:gd name="connsiteY276" fmla="*/ 5329950 h 5641173"/>
              <a:gd name="connsiteX277" fmla="*/ 19924 w 11243827"/>
              <a:gd name="connsiteY277" fmla="*/ 5334282 h 5641173"/>
              <a:gd name="connsiteX278" fmla="*/ 13819 w 11243827"/>
              <a:gd name="connsiteY278" fmla="*/ 5334653 h 5641173"/>
              <a:gd name="connsiteX279" fmla="*/ 13657 w 11243827"/>
              <a:gd name="connsiteY279" fmla="*/ 5334455 h 5641173"/>
              <a:gd name="connsiteX280" fmla="*/ 7139 w 11243827"/>
              <a:gd name="connsiteY280" fmla="*/ 5334438 h 5641173"/>
              <a:gd name="connsiteX281" fmla="*/ 2684 w 11243827"/>
              <a:gd name="connsiteY281" fmla="*/ 5335333 h 5641173"/>
              <a:gd name="connsiteX282" fmla="*/ 0 w 11243827"/>
              <a:gd name="connsiteY282" fmla="*/ 5335496 h 5641173"/>
              <a:gd name="connsiteX283" fmla="*/ 0 w 11243827"/>
              <a:gd name="connsiteY283" fmla="*/ 10592 h 5641173"/>
              <a:gd name="connsiteX284" fmla="*/ 11243827 w 11243827"/>
              <a:gd name="connsiteY284"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31268 w 11243827"/>
              <a:gd name="connsiteY238" fmla="*/ 5350530 h 5641173"/>
              <a:gd name="connsiteX239" fmla="*/ 1112024 w 11243827"/>
              <a:gd name="connsiteY239" fmla="*/ 5345786 h 5641173"/>
              <a:gd name="connsiteX240" fmla="*/ 1100870 w 11243827"/>
              <a:gd name="connsiteY240" fmla="*/ 5343651 h 5641173"/>
              <a:gd name="connsiteX241" fmla="*/ 1096383 w 11243827"/>
              <a:gd name="connsiteY241" fmla="*/ 5343015 h 5641173"/>
              <a:gd name="connsiteX242" fmla="*/ 1085571 w 11243827"/>
              <a:gd name="connsiteY242" fmla="*/ 5345836 h 5641173"/>
              <a:gd name="connsiteX243" fmla="*/ 1073168 w 11243827"/>
              <a:gd name="connsiteY243" fmla="*/ 5341521 h 5641173"/>
              <a:gd name="connsiteX244" fmla="*/ 1058039 w 11243827"/>
              <a:gd name="connsiteY244" fmla="*/ 5343504 h 5641173"/>
              <a:gd name="connsiteX245" fmla="*/ 1055426 w 11243827"/>
              <a:gd name="connsiteY245" fmla="*/ 5339088 h 5641173"/>
              <a:gd name="connsiteX246" fmla="*/ 1044738 w 11243827"/>
              <a:gd name="connsiteY246" fmla="*/ 5333063 h 5641173"/>
              <a:gd name="connsiteX247" fmla="*/ 1033909 w 11243827"/>
              <a:gd name="connsiteY247" fmla="*/ 5335680 h 5641173"/>
              <a:gd name="connsiteX248" fmla="*/ 1012649 w 11243827"/>
              <a:gd name="connsiteY248" fmla="*/ 5334541 h 5641173"/>
              <a:gd name="connsiteX249" fmla="*/ 1007115 w 11243827"/>
              <a:gd name="connsiteY249" fmla="*/ 5332775 h 5641173"/>
              <a:gd name="connsiteX250" fmla="*/ 986002 w 11243827"/>
              <a:gd name="connsiteY250" fmla="*/ 5334906 h 5641173"/>
              <a:gd name="connsiteX251" fmla="*/ 953418 w 11243827"/>
              <a:gd name="connsiteY251" fmla="*/ 5333901 h 5641173"/>
              <a:gd name="connsiteX252" fmla="*/ 916854 w 11243827"/>
              <a:gd name="connsiteY252" fmla="*/ 5329435 h 5641173"/>
              <a:gd name="connsiteX253" fmla="*/ 905651 w 11243827"/>
              <a:gd name="connsiteY253" fmla="*/ 5332114 h 5641173"/>
              <a:gd name="connsiteX254" fmla="*/ 836961 w 11243827"/>
              <a:gd name="connsiteY254" fmla="*/ 5330803 h 5641173"/>
              <a:gd name="connsiteX255" fmla="*/ 817627 w 11243827"/>
              <a:gd name="connsiteY255" fmla="*/ 5330580 h 5641173"/>
              <a:gd name="connsiteX256" fmla="*/ 801817 w 11243827"/>
              <a:gd name="connsiteY256" fmla="*/ 5325937 h 5641173"/>
              <a:gd name="connsiteX257" fmla="*/ 798857 w 11243827"/>
              <a:gd name="connsiteY257" fmla="*/ 5320979 h 5641173"/>
              <a:gd name="connsiteX258" fmla="*/ 788354 w 11243827"/>
              <a:gd name="connsiteY258" fmla="*/ 5320143 h 5641173"/>
              <a:gd name="connsiteX259" fmla="*/ 785726 w 11243827"/>
              <a:gd name="connsiteY259" fmla="*/ 5318989 h 5641173"/>
              <a:gd name="connsiteX260" fmla="*/ 770507 w 11243827"/>
              <a:gd name="connsiteY260" fmla="*/ 5313309 h 5641173"/>
              <a:gd name="connsiteX261" fmla="*/ 733810 w 11243827"/>
              <a:gd name="connsiteY261" fmla="*/ 5324286 h 5641173"/>
              <a:gd name="connsiteX262" fmla="*/ 692117 w 11243827"/>
              <a:gd name="connsiteY262" fmla="*/ 5318786 h 5641173"/>
              <a:gd name="connsiteX263" fmla="*/ 574943 w 11243827"/>
              <a:gd name="connsiteY263" fmla="*/ 5327578 h 5641173"/>
              <a:gd name="connsiteX264" fmla="*/ 441302 w 11243827"/>
              <a:gd name="connsiteY264" fmla="*/ 5307062 h 5641173"/>
              <a:gd name="connsiteX265" fmla="*/ 336819 w 11243827"/>
              <a:gd name="connsiteY265" fmla="*/ 5336690 h 5641173"/>
              <a:gd name="connsiteX266" fmla="*/ 270932 w 11243827"/>
              <a:gd name="connsiteY266" fmla="*/ 5345451 h 5641173"/>
              <a:gd name="connsiteX267" fmla="*/ 194189 w 11243827"/>
              <a:gd name="connsiteY267" fmla="*/ 5343588 h 5641173"/>
              <a:gd name="connsiteX268" fmla="*/ 192552 w 11243827"/>
              <a:gd name="connsiteY268" fmla="*/ 5342845 h 5641173"/>
              <a:gd name="connsiteX269" fmla="*/ 178320 w 11243827"/>
              <a:gd name="connsiteY269" fmla="*/ 5343766 h 5641173"/>
              <a:gd name="connsiteX270" fmla="*/ 175596 w 11243827"/>
              <a:gd name="connsiteY270" fmla="*/ 5346411 h 5641173"/>
              <a:gd name="connsiteX271" fmla="*/ 147287 w 11243827"/>
              <a:gd name="connsiteY271" fmla="*/ 5352625 h 5641173"/>
              <a:gd name="connsiteX272" fmla="*/ 114847 w 11243827"/>
              <a:gd name="connsiteY272" fmla="*/ 5355844 h 5641173"/>
              <a:gd name="connsiteX273" fmla="*/ 114306 w 11243827"/>
              <a:gd name="connsiteY273" fmla="*/ 5354983 h 5641173"/>
              <a:gd name="connsiteX274" fmla="*/ 89264 w 11243827"/>
              <a:gd name="connsiteY274" fmla="*/ 5348886 h 5641173"/>
              <a:gd name="connsiteX275" fmla="*/ 49794 w 11243827"/>
              <a:gd name="connsiteY275" fmla="*/ 5329950 h 5641173"/>
              <a:gd name="connsiteX276" fmla="*/ 19924 w 11243827"/>
              <a:gd name="connsiteY276" fmla="*/ 5334282 h 5641173"/>
              <a:gd name="connsiteX277" fmla="*/ 13819 w 11243827"/>
              <a:gd name="connsiteY277" fmla="*/ 5334653 h 5641173"/>
              <a:gd name="connsiteX278" fmla="*/ 13657 w 11243827"/>
              <a:gd name="connsiteY278" fmla="*/ 5334455 h 5641173"/>
              <a:gd name="connsiteX279" fmla="*/ 7139 w 11243827"/>
              <a:gd name="connsiteY279" fmla="*/ 5334438 h 5641173"/>
              <a:gd name="connsiteX280" fmla="*/ 2684 w 11243827"/>
              <a:gd name="connsiteY280" fmla="*/ 5335333 h 5641173"/>
              <a:gd name="connsiteX281" fmla="*/ 0 w 11243827"/>
              <a:gd name="connsiteY281" fmla="*/ 5335496 h 5641173"/>
              <a:gd name="connsiteX282" fmla="*/ 0 w 11243827"/>
              <a:gd name="connsiteY282" fmla="*/ 10592 h 5641173"/>
              <a:gd name="connsiteX283" fmla="*/ 11243827 w 11243827"/>
              <a:gd name="connsiteY283"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37272 w 11243827"/>
              <a:gd name="connsiteY237" fmla="*/ 5351191 h 5641173"/>
              <a:gd name="connsiteX238" fmla="*/ 1112024 w 11243827"/>
              <a:gd name="connsiteY238" fmla="*/ 5345786 h 5641173"/>
              <a:gd name="connsiteX239" fmla="*/ 1100870 w 11243827"/>
              <a:gd name="connsiteY239" fmla="*/ 5343651 h 5641173"/>
              <a:gd name="connsiteX240" fmla="*/ 1096383 w 11243827"/>
              <a:gd name="connsiteY240" fmla="*/ 5343015 h 5641173"/>
              <a:gd name="connsiteX241" fmla="*/ 1085571 w 11243827"/>
              <a:gd name="connsiteY241" fmla="*/ 5345836 h 5641173"/>
              <a:gd name="connsiteX242" fmla="*/ 1073168 w 11243827"/>
              <a:gd name="connsiteY242" fmla="*/ 5341521 h 5641173"/>
              <a:gd name="connsiteX243" fmla="*/ 1058039 w 11243827"/>
              <a:gd name="connsiteY243" fmla="*/ 5343504 h 5641173"/>
              <a:gd name="connsiteX244" fmla="*/ 1055426 w 11243827"/>
              <a:gd name="connsiteY244" fmla="*/ 5339088 h 5641173"/>
              <a:gd name="connsiteX245" fmla="*/ 1044738 w 11243827"/>
              <a:gd name="connsiteY245" fmla="*/ 5333063 h 5641173"/>
              <a:gd name="connsiteX246" fmla="*/ 1033909 w 11243827"/>
              <a:gd name="connsiteY246" fmla="*/ 5335680 h 5641173"/>
              <a:gd name="connsiteX247" fmla="*/ 1012649 w 11243827"/>
              <a:gd name="connsiteY247" fmla="*/ 5334541 h 5641173"/>
              <a:gd name="connsiteX248" fmla="*/ 1007115 w 11243827"/>
              <a:gd name="connsiteY248" fmla="*/ 5332775 h 5641173"/>
              <a:gd name="connsiteX249" fmla="*/ 986002 w 11243827"/>
              <a:gd name="connsiteY249" fmla="*/ 5334906 h 5641173"/>
              <a:gd name="connsiteX250" fmla="*/ 953418 w 11243827"/>
              <a:gd name="connsiteY250" fmla="*/ 5333901 h 5641173"/>
              <a:gd name="connsiteX251" fmla="*/ 916854 w 11243827"/>
              <a:gd name="connsiteY251" fmla="*/ 5329435 h 5641173"/>
              <a:gd name="connsiteX252" fmla="*/ 905651 w 11243827"/>
              <a:gd name="connsiteY252" fmla="*/ 5332114 h 5641173"/>
              <a:gd name="connsiteX253" fmla="*/ 836961 w 11243827"/>
              <a:gd name="connsiteY253" fmla="*/ 5330803 h 5641173"/>
              <a:gd name="connsiteX254" fmla="*/ 817627 w 11243827"/>
              <a:gd name="connsiteY254" fmla="*/ 5330580 h 5641173"/>
              <a:gd name="connsiteX255" fmla="*/ 801817 w 11243827"/>
              <a:gd name="connsiteY255" fmla="*/ 5325937 h 5641173"/>
              <a:gd name="connsiteX256" fmla="*/ 798857 w 11243827"/>
              <a:gd name="connsiteY256" fmla="*/ 5320979 h 5641173"/>
              <a:gd name="connsiteX257" fmla="*/ 788354 w 11243827"/>
              <a:gd name="connsiteY257" fmla="*/ 5320143 h 5641173"/>
              <a:gd name="connsiteX258" fmla="*/ 785726 w 11243827"/>
              <a:gd name="connsiteY258" fmla="*/ 5318989 h 5641173"/>
              <a:gd name="connsiteX259" fmla="*/ 770507 w 11243827"/>
              <a:gd name="connsiteY259" fmla="*/ 5313309 h 5641173"/>
              <a:gd name="connsiteX260" fmla="*/ 733810 w 11243827"/>
              <a:gd name="connsiteY260" fmla="*/ 5324286 h 5641173"/>
              <a:gd name="connsiteX261" fmla="*/ 692117 w 11243827"/>
              <a:gd name="connsiteY261" fmla="*/ 5318786 h 5641173"/>
              <a:gd name="connsiteX262" fmla="*/ 574943 w 11243827"/>
              <a:gd name="connsiteY262" fmla="*/ 5327578 h 5641173"/>
              <a:gd name="connsiteX263" fmla="*/ 441302 w 11243827"/>
              <a:gd name="connsiteY263" fmla="*/ 5307062 h 5641173"/>
              <a:gd name="connsiteX264" fmla="*/ 336819 w 11243827"/>
              <a:gd name="connsiteY264" fmla="*/ 5336690 h 5641173"/>
              <a:gd name="connsiteX265" fmla="*/ 270932 w 11243827"/>
              <a:gd name="connsiteY265" fmla="*/ 5345451 h 5641173"/>
              <a:gd name="connsiteX266" fmla="*/ 194189 w 11243827"/>
              <a:gd name="connsiteY266" fmla="*/ 5343588 h 5641173"/>
              <a:gd name="connsiteX267" fmla="*/ 192552 w 11243827"/>
              <a:gd name="connsiteY267" fmla="*/ 5342845 h 5641173"/>
              <a:gd name="connsiteX268" fmla="*/ 178320 w 11243827"/>
              <a:gd name="connsiteY268" fmla="*/ 5343766 h 5641173"/>
              <a:gd name="connsiteX269" fmla="*/ 175596 w 11243827"/>
              <a:gd name="connsiteY269" fmla="*/ 5346411 h 5641173"/>
              <a:gd name="connsiteX270" fmla="*/ 147287 w 11243827"/>
              <a:gd name="connsiteY270" fmla="*/ 5352625 h 5641173"/>
              <a:gd name="connsiteX271" fmla="*/ 114847 w 11243827"/>
              <a:gd name="connsiteY271" fmla="*/ 5355844 h 5641173"/>
              <a:gd name="connsiteX272" fmla="*/ 114306 w 11243827"/>
              <a:gd name="connsiteY272" fmla="*/ 5354983 h 5641173"/>
              <a:gd name="connsiteX273" fmla="*/ 89264 w 11243827"/>
              <a:gd name="connsiteY273" fmla="*/ 5348886 h 5641173"/>
              <a:gd name="connsiteX274" fmla="*/ 49794 w 11243827"/>
              <a:gd name="connsiteY274" fmla="*/ 5329950 h 5641173"/>
              <a:gd name="connsiteX275" fmla="*/ 19924 w 11243827"/>
              <a:gd name="connsiteY275" fmla="*/ 5334282 h 5641173"/>
              <a:gd name="connsiteX276" fmla="*/ 13819 w 11243827"/>
              <a:gd name="connsiteY276" fmla="*/ 5334653 h 5641173"/>
              <a:gd name="connsiteX277" fmla="*/ 13657 w 11243827"/>
              <a:gd name="connsiteY277" fmla="*/ 5334455 h 5641173"/>
              <a:gd name="connsiteX278" fmla="*/ 7139 w 11243827"/>
              <a:gd name="connsiteY278" fmla="*/ 5334438 h 5641173"/>
              <a:gd name="connsiteX279" fmla="*/ 2684 w 11243827"/>
              <a:gd name="connsiteY279" fmla="*/ 5335333 h 5641173"/>
              <a:gd name="connsiteX280" fmla="*/ 0 w 11243827"/>
              <a:gd name="connsiteY280" fmla="*/ 5335496 h 5641173"/>
              <a:gd name="connsiteX281" fmla="*/ 0 w 11243827"/>
              <a:gd name="connsiteY281" fmla="*/ 10592 h 5641173"/>
              <a:gd name="connsiteX282" fmla="*/ 11243827 w 11243827"/>
              <a:gd name="connsiteY282"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73168 w 11243827"/>
              <a:gd name="connsiteY241" fmla="*/ 5341521 h 5641173"/>
              <a:gd name="connsiteX242" fmla="*/ 1058039 w 11243827"/>
              <a:gd name="connsiteY242" fmla="*/ 5343504 h 5641173"/>
              <a:gd name="connsiteX243" fmla="*/ 1055426 w 11243827"/>
              <a:gd name="connsiteY243" fmla="*/ 5339088 h 5641173"/>
              <a:gd name="connsiteX244" fmla="*/ 1044738 w 11243827"/>
              <a:gd name="connsiteY244" fmla="*/ 5333063 h 5641173"/>
              <a:gd name="connsiteX245" fmla="*/ 1033909 w 11243827"/>
              <a:gd name="connsiteY245" fmla="*/ 5335680 h 5641173"/>
              <a:gd name="connsiteX246" fmla="*/ 1012649 w 11243827"/>
              <a:gd name="connsiteY246" fmla="*/ 5334541 h 5641173"/>
              <a:gd name="connsiteX247" fmla="*/ 1007115 w 11243827"/>
              <a:gd name="connsiteY247" fmla="*/ 5332775 h 5641173"/>
              <a:gd name="connsiteX248" fmla="*/ 986002 w 11243827"/>
              <a:gd name="connsiteY248" fmla="*/ 5334906 h 5641173"/>
              <a:gd name="connsiteX249" fmla="*/ 953418 w 11243827"/>
              <a:gd name="connsiteY249" fmla="*/ 5333901 h 5641173"/>
              <a:gd name="connsiteX250" fmla="*/ 916854 w 11243827"/>
              <a:gd name="connsiteY250" fmla="*/ 5329435 h 5641173"/>
              <a:gd name="connsiteX251" fmla="*/ 905651 w 11243827"/>
              <a:gd name="connsiteY251" fmla="*/ 5332114 h 5641173"/>
              <a:gd name="connsiteX252" fmla="*/ 836961 w 11243827"/>
              <a:gd name="connsiteY252" fmla="*/ 5330803 h 5641173"/>
              <a:gd name="connsiteX253" fmla="*/ 817627 w 11243827"/>
              <a:gd name="connsiteY253" fmla="*/ 5330580 h 5641173"/>
              <a:gd name="connsiteX254" fmla="*/ 801817 w 11243827"/>
              <a:gd name="connsiteY254" fmla="*/ 5325937 h 5641173"/>
              <a:gd name="connsiteX255" fmla="*/ 798857 w 11243827"/>
              <a:gd name="connsiteY255" fmla="*/ 5320979 h 5641173"/>
              <a:gd name="connsiteX256" fmla="*/ 788354 w 11243827"/>
              <a:gd name="connsiteY256" fmla="*/ 5320143 h 5641173"/>
              <a:gd name="connsiteX257" fmla="*/ 785726 w 11243827"/>
              <a:gd name="connsiteY257" fmla="*/ 5318989 h 5641173"/>
              <a:gd name="connsiteX258" fmla="*/ 770507 w 11243827"/>
              <a:gd name="connsiteY258" fmla="*/ 5313309 h 5641173"/>
              <a:gd name="connsiteX259" fmla="*/ 733810 w 11243827"/>
              <a:gd name="connsiteY259" fmla="*/ 5324286 h 5641173"/>
              <a:gd name="connsiteX260" fmla="*/ 692117 w 11243827"/>
              <a:gd name="connsiteY260" fmla="*/ 5318786 h 5641173"/>
              <a:gd name="connsiteX261" fmla="*/ 574943 w 11243827"/>
              <a:gd name="connsiteY261" fmla="*/ 5327578 h 5641173"/>
              <a:gd name="connsiteX262" fmla="*/ 441302 w 11243827"/>
              <a:gd name="connsiteY262" fmla="*/ 5307062 h 5641173"/>
              <a:gd name="connsiteX263" fmla="*/ 336819 w 11243827"/>
              <a:gd name="connsiteY263" fmla="*/ 5336690 h 5641173"/>
              <a:gd name="connsiteX264" fmla="*/ 270932 w 11243827"/>
              <a:gd name="connsiteY264" fmla="*/ 5345451 h 5641173"/>
              <a:gd name="connsiteX265" fmla="*/ 194189 w 11243827"/>
              <a:gd name="connsiteY265" fmla="*/ 5343588 h 5641173"/>
              <a:gd name="connsiteX266" fmla="*/ 192552 w 11243827"/>
              <a:gd name="connsiteY266" fmla="*/ 5342845 h 5641173"/>
              <a:gd name="connsiteX267" fmla="*/ 178320 w 11243827"/>
              <a:gd name="connsiteY267" fmla="*/ 5343766 h 5641173"/>
              <a:gd name="connsiteX268" fmla="*/ 175596 w 11243827"/>
              <a:gd name="connsiteY268" fmla="*/ 5346411 h 5641173"/>
              <a:gd name="connsiteX269" fmla="*/ 147287 w 11243827"/>
              <a:gd name="connsiteY269" fmla="*/ 5352625 h 5641173"/>
              <a:gd name="connsiteX270" fmla="*/ 114847 w 11243827"/>
              <a:gd name="connsiteY270" fmla="*/ 5355844 h 5641173"/>
              <a:gd name="connsiteX271" fmla="*/ 114306 w 11243827"/>
              <a:gd name="connsiteY271" fmla="*/ 5354983 h 5641173"/>
              <a:gd name="connsiteX272" fmla="*/ 89264 w 11243827"/>
              <a:gd name="connsiteY272" fmla="*/ 5348886 h 5641173"/>
              <a:gd name="connsiteX273" fmla="*/ 49794 w 11243827"/>
              <a:gd name="connsiteY273" fmla="*/ 5329950 h 5641173"/>
              <a:gd name="connsiteX274" fmla="*/ 19924 w 11243827"/>
              <a:gd name="connsiteY274" fmla="*/ 5334282 h 5641173"/>
              <a:gd name="connsiteX275" fmla="*/ 13819 w 11243827"/>
              <a:gd name="connsiteY275" fmla="*/ 5334653 h 5641173"/>
              <a:gd name="connsiteX276" fmla="*/ 13657 w 11243827"/>
              <a:gd name="connsiteY276" fmla="*/ 5334455 h 5641173"/>
              <a:gd name="connsiteX277" fmla="*/ 7139 w 11243827"/>
              <a:gd name="connsiteY277" fmla="*/ 5334438 h 5641173"/>
              <a:gd name="connsiteX278" fmla="*/ 2684 w 11243827"/>
              <a:gd name="connsiteY278" fmla="*/ 5335333 h 5641173"/>
              <a:gd name="connsiteX279" fmla="*/ 0 w 11243827"/>
              <a:gd name="connsiteY279" fmla="*/ 5335496 h 5641173"/>
              <a:gd name="connsiteX280" fmla="*/ 0 w 11243827"/>
              <a:gd name="connsiteY280" fmla="*/ 10592 h 5641173"/>
              <a:gd name="connsiteX281" fmla="*/ 11243827 w 11243827"/>
              <a:gd name="connsiteY281"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45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6002 w 11243827"/>
              <a:gd name="connsiteY247" fmla="*/ 5334906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6961 w 11243827"/>
              <a:gd name="connsiteY251" fmla="*/ 5330803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85571 w 11243827"/>
              <a:gd name="connsiteY240" fmla="*/ 5358836 h 5641173"/>
              <a:gd name="connsiteX241" fmla="*/ 1058039 w 11243827"/>
              <a:gd name="connsiteY241" fmla="*/ 5343504 h 5641173"/>
              <a:gd name="connsiteX242" fmla="*/ 1055426 w 11243827"/>
              <a:gd name="connsiteY242" fmla="*/ 5339088 h 5641173"/>
              <a:gd name="connsiteX243" fmla="*/ 1044738 w 11243827"/>
              <a:gd name="connsiteY243" fmla="*/ 5333063 h 5641173"/>
              <a:gd name="connsiteX244" fmla="*/ 1033909 w 11243827"/>
              <a:gd name="connsiteY244" fmla="*/ 5335680 h 5641173"/>
              <a:gd name="connsiteX245" fmla="*/ 1012649 w 11243827"/>
              <a:gd name="connsiteY245" fmla="*/ 5334541 h 5641173"/>
              <a:gd name="connsiteX246" fmla="*/ 1007115 w 11243827"/>
              <a:gd name="connsiteY246" fmla="*/ 5332775 h 5641173"/>
              <a:gd name="connsiteX247" fmla="*/ 987447 w 11243827"/>
              <a:gd name="connsiteY247" fmla="*/ 5346462 h 5641173"/>
              <a:gd name="connsiteX248" fmla="*/ 953418 w 11243827"/>
              <a:gd name="connsiteY248" fmla="*/ 5333901 h 5641173"/>
              <a:gd name="connsiteX249" fmla="*/ 916854 w 11243827"/>
              <a:gd name="connsiteY249" fmla="*/ 5329435 h 5641173"/>
              <a:gd name="connsiteX250" fmla="*/ 905651 w 11243827"/>
              <a:gd name="connsiteY250" fmla="*/ 5332114 h 5641173"/>
              <a:gd name="connsiteX251" fmla="*/ 838405 w 11243827"/>
              <a:gd name="connsiteY251" fmla="*/ 5339470 h 5641173"/>
              <a:gd name="connsiteX252" fmla="*/ 817627 w 11243827"/>
              <a:gd name="connsiteY252" fmla="*/ 5330580 h 5641173"/>
              <a:gd name="connsiteX253" fmla="*/ 801817 w 11243827"/>
              <a:gd name="connsiteY253" fmla="*/ 5325937 h 5641173"/>
              <a:gd name="connsiteX254" fmla="*/ 798857 w 11243827"/>
              <a:gd name="connsiteY254" fmla="*/ 5320979 h 5641173"/>
              <a:gd name="connsiteX255" fmla="*/ 788354 w 11243827"/>
              <a:gd name="connsiteY255" fmla="*/ 5320143 h 5641173"/>
              <a:gd name="connsiteX256" fmla="*/ 785726 w 11243827"/>
              <a:gd name="connsiteY256" fmla="*/ 5318989 h 5641173"/>
              <a:gd name="connsiteX257" fmla="*/ 770507 w 11243827"/>
              <a:gd name="connsiteY257" fmla="*/ 5313309 h 5641173"/>
              <a:gd name="connsiteX258" fmla="*/ 733810 w 11243827"/>
              <a:gd name="connsiteY258" fmla="*/ 5324286 h 5641173"/>
              <a:gd name="connsiteX259" fmla="*/ 692117 w 11243827"/>
              <a:gd name="connsiteY259" fmla="*/ 5318786 h 5641173"/>
              <a:gd name="connsiteX260" fmla="*/ 574943 w 11243827"/>
              <a:gd name="connsiteY260" fmla="*/ 5327578 h 5641173"/>
              <a:gd name="connsiteX261" fmla="*/ 441302 w 11243827"/>
              <a:gd name="connsiteY261" fmla="*/ 5307062 h 5641173"/>
              <a:gd name="connsiteX262" fmla="*/ 336819 w 11243827"/>
              <a:gd name="connsiteY262" fmla="*/ 5336690 h 5641173"/>
              <a:gd name="connsiteX263" fmla="*/ 270932 w 11243827"/>
              <a:gd name="connsiteY263" fmla="*/ 5345451 h 5641173"/>
              <a:gd name="connsiteX264" fmla="*/ 194189 w 11243827"/>
              <a:gd name="connsiteY264" fmla="*/ 5343588 h 5641173"/>
              <a:gd name="connsiteX265" fmla="*/ 192552 w 11243827"/>
              <a:gd name="connsiteY265" fmla="*/ 5342845 h 5641173"/>
              <a:gd name="connsiteX266" fmla="*/ 178320 w 11243827"/>
              <a:gd name="connsiteY266" fmla="*/ 5343766 h 5641173"/>
              <a:gd name="connsiteX267" fmla="*/ 175596 w 11243827"/>
              <a:gd name="connsiteY267" fmla="*/ 5346411 h 5641173"/>
              <a:gd name="connsiteX268" fmla="*/ 147287 w 11243827"/>
              <a:gd name="connsiteY268" fmla="*/ 5352625 h 5641173"/>
              <a:gd name="connsiteX269" fmla="*/ 114847 w 11243827"/>
              <a:gd name="connsiteY269" fmla="*/ 5355844 h 5641173"/>
              <a:gd name="connsiteX270" fmla="*/ 114306 w 11243827"/>
              <a:gd name="connsiteY270" fmla="*/ 5354983 h 5641173"/>
              <a:gd name="connsiteX271" fmla="*/ 89264 w 11243827"/>
              <a:gd name="connsiteY271" fmla="*/ 5348886 h 5641173"/>
              <a:gd name="connsiteX272" fmla="*/ 49794 w 11243827"/>
              <a:gd name="connsiteY272" fmla="*/ 5329950 h 5641173"/>
              <a:gd name="connsiteX273" fmla="*/ 19924 w 11243827"/>
              <a:gd name="connsiteY273" fmla="*/ 5334282 h 5641173"/>
              <a:gd name="connsiteX274" fmla="*/ 13819 w 11243827"/>
              <a:gd name="connsiteY274" fmla="*/ 5334653 h 5641173"/>
              <a:gd name="connsiteX275" fmla="*/ 13657 w 11243827"/>
              <a:gd name="connsiteY275" fmla="*/ 5334455 h 5641173"/>
              <a:gd name="connsiteX276" fmla="*/ 7139 w 11243827"/>
              <a:gd name="connsiteY276" fmla="*/ 5334438 h 5641173"/>
              <a:gd name="connsiteX277" fmla="*/ 2684 w 11243827"/>
              <a:gd name="connsiteY277" fmla="*/ 5335333 h 5641173"/>
              <a:gd name="connsiteX278" fmla="*/ 0 w 11243827"/>
              <a:gd name="connsiteY278" fmla="*/ 5335496 h 5641173"/>
              <a:gd name="connsiteX279" fmla="*/ 0 w 11243827"/>
              <a:gd name="connsiteY279" fmla="*/ 10592 h 5641173"/>
              <a:gd name="connsiteX280" fmla="*/ 11243827 w 11243827"/>
              <a:gd name="connsiteY280"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05383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001571 h 5641173"/>
              <a:gd name="connsiteX3" fmla="*/ 11243827 w 11243827"/>
              <a:gd name="connsiteY3" fmla="*/ 5209610 h 5641173"/>
              <a:gd name="connsiteX4" fmla="*/ 11240675 w 11243827"/>
              <a:gd name="connsiteY4" fmla="*/ 5210442 h 5641173"/>
              <a:gd name="connsiteX5" fmla="*/ 11179959 w 11243827"/>
              <a:gd name="connsiteY5" fmla="*/ 5221199 h 5641173"/>
              <a:gd name="connsiteX6" fmla="*/ 11105493 w 11243827"/>
              <a:gd name="connsiteY6" fmla="*/ 5259905 h 5641173"/>
              <a:gd name="connsiteX7" fmla="*/ 11078640 w 11243827"/>
              <a:gd name="connsiteY7" fmla="*/ 5263531 h 5641173"/>
              <a:gd name="connsiteX8" fmla="*/ 11079616 w 11243827"/>
              <a:gd name="connsiteY8" fmla="*/ 5270380 h 5641173"/>
              <a:gd name="connsiteX9" fmla="*/ 11069641 w 11243827"/>
              <a:gd name="connsiteY9" fmla="*/ 5270884 h 5641173"/>
              <a:gd name="connsiteX10" fmla="*/ 11047377 w 11243827"/>
              <a:gd name="connsiteY10" fmla="*/ 5271051 h 5641173"/>
              <a:gd name="connsiteX11" fmla="*/ 10980705 w 11243827"/>
              <a:gd name="connsiteY11" fmla="*/ 5272951 h 5641173"/>
              <a:gd name="connsiteX12" fmla="*/ 10962514 w 11243827"/>
              <a:gd name="connsiteY12" fmla="*/ 5286084 h 5641173"/>
              <a:gd name="connsiteX13" fmla="*/ 10945307 w 11243827"/>
              <a:gd name="connsiteY13" fmla="*/ 5286290 h 5641173"/>
              <a:gd name="connsiteX14" fmla="*/ 10845516 w 11243827"/>
              <a:gd name="connsiteY14" fmla="*/ 5303894 h 5641173"/>
              <a:gd name="connsiteX15" fmla="*/ 10831795 w 11243827"/>
              <a:gd name="connsiteY15" fmla="*/ 5305210 h 5641173"/>
              <a:gd name="connsiteX16" fmla="*/ 10824365 w 11243827"/>
              <a:gd name="connsiteY16" fmla="*/ 5311111 h 5641173"/>
              <a:gd name="connsiteX17" fmla="*/ 10797756 w 11243827"/>
              <a:gd name="connsiteY17" fmla="*/ 5312285 h 5641173"/>
              <a:gd name="connsiteX18" fmla="*/ 10796525 w 11243827"/>
              <a:gd name="connsiteY18" fmla="*/ 5315645 h 5641173"/>
              <a:gd name="connsiteX19" fmla="*/ 10709063 w 11243827"/>
              <a:gd name="connsiteY19" fmla="*/ 5344492 h 5641173"/>
              <a:gd name="connsiteX20" fmla="*/ 10694078 w 11243827"/>
              <a:gd name="connsiteY20" fmla="*/ 5349258 h 5641173"/>
              <a:gd name="connsiteX21" fmla="*/ 10681131 w 11243827"/>
              <a:gd name="connsiteY21" fmla="*/ 5347812 h 5641173"/>
              <a:gd name="connsiteX22" fmla="*/ 10609448 w 11243827"/>
              <a:gd name="connsiteY22" fmla="*/ 5351931 h 5641173"/>
              <a:gd name="connsiteX23" fmla="*/ 10592397 w 11243827"/>
              <a:gd name="connsiteY23" fmla="*/ 5349402 h 5641173"/>
              <a:gd name="connsiteX24" fmla="*/ 10585227 w 11243827"/>
              <a:gd name="connsiteY24" fmla="*/ 5344063 h 5641173"/>
              <a:gd name="connsiteX25" fmla="*/ 10557472 w 11243827"/>
              <a:gd name="connsiteY25" fmla="*/ 5354151 h 5641173"/>
              <a:gd name="connsiteX26" fmla="*/ 10514646 w 11243827"/>
              <a:gd name="connsiteY26" fmla="*/ 5361064 h 5641173"/>
              <a:gd name="connsiteX27" fmla="*/ 10494292 w 11243827"/>
              <a:gd name="connsiteY27" fmla="*/ 5366054 h 5641173"/>
              <a:gd name="connsiteX28" fmla="*/ 10477869 w 11243827"/>
              <a:gd name="connsiteY28" fmla="*/ 5363025 h 5641173"/>
              <a:gd name="connsiteX29" fmla="*/ 10384411 w 11243827"/>
              <a:gd name="connsiteY29" fmla="*/ 5362257 h 5641173"/>
              <a:gd name="connsiteX30" fmla="*/ 10362921 w 11243827"/>
              <a:gd name="connsiteY30" fmla="*/ 5357444 h 5641173"/>
              <a:gd name="connsiteX31" fmla="*/ 10352736 w 11243827"/>
              <a:gd name="connsiteY31" fmla="*/ 5347851 h 5641173"/>
              <a:gd name="connsiteX32" fmla="*/ 10344754 w 11243827"/>
              <a:gd name="connsiteY32" fmla="*/ 5351272 h 5641173"/>
              <a:gd name="connsiteX33" fmla="*/ 10288226 w 11243827"/>
              <a:gd name="connsiteY33" fmla="*/ 5351613 h 5641173"/>
              <a:gd name="connsiteX34" fmla="*/ 10251350 w 11243827"/>
              <a:gd name="connsiteY34" fmla="*/ 5352711 h 5641173"/>
              <a:gd name="connsiteX35" fmla="*/ 10249108 w 11243827"/>
              <a:gd name="connsiteY35" fmla="*/ 5365881 h 5641173"/>
              <a:gd name="connsiteX36" fmla="*/ 10216272 w 11243827"/>
              <a:gd name="connsiteY36" fmla="*/ 5370573 h 5641173"/>
              <a:gd name="connsiteX37" fmla="*/ 10181278 w 11243827"/>
              <a:gd name="connsiteY37" fmla="*/ 5362119 h 5641173"/>
              <a:gd name="connsiteX38" fmla="*/ 10140033 w 11243827"/>
              <a:gd name="connsiteY38" fmla="*/ 5363304 h 5641173"/>
              <a:gd name="connsiteX39" fmla="*/ 10115353 w 11243827"/>
              <a:gd name="connsiteY39" fmla="*/ 5363869 h 5641173"/>
              <a:gd name="connsiteX40" fmla="*/ 10050578 w 11243827"/>
              <a:gd name="connsiteY40" fmla="*/ 5376153 h 5641173"/>
              <a:gd name="connsiteX41" fmla="*/ 9945478 w 11243827"/>
              <a:gd name="connsiteY41" fmla="*/ 5422859 h 5641173"/>
              <a:gd name="connsiteX42" fmla="*/ 9912481 w 11243827"/>
              <a:gd name="connsiteY42" fmla="*/ 5429477 h 5641173"/>
              <a:gd name="connsiteX43" fmla="*/ 9906713 w 11243827"/>
              <a:gd name="connsiteY43" fmla="*/ 5426784 h 5641173"/>
              <a:gd name="connsiteX44" fmla="*/ 9742436 w 11243827"/>
              <a:gd name="connsiteY44" fmla="*/ 5454834 h 5641173"/>
              <a:gd name="connsiteX45" fmla="*/ 9713044 w 11243827"/>
              <a:gd name="connsiteY45" fmla="*/ 5456476 h 5641173"/>
              <a:gd name="connsiteX46" fmla="*/ 9691033 w 11243827"/>
              <a:gd name="connsiteY46" fmla="*/ 5455451 h 5641173"/>
              <a:gd name="connsiteX47" fmla="*/ 9638355 w 11243827"/>
              <a:gd name="connsiteY47" fmla="*/ 5464794 h 5641173"/>
              <a:gd name="connsiteX48" fmla="*/ 9552434 w 11243827"/>
              <a:gd name="connsiteY48" fmla="*/ 5485280 h 5641173"/>
              <a:gd name="connsiteX49" fmla="*/ 9533883 w 11243827"/>
              <a:gd name="connsiteY49" fmla="*/ 5488516 h 5641173"/>
              <a:gd name="connsiteX50" fmla="*/ 9516916 w 11243827"/>
              <a:gd name="connsiteY50" fmla="*/ 5486828 h 5641173"/>
              <a:gd name="connsiteX51" fmla="*/ 9512093 w 11243827"/>
              <a:gd name="connsiteY51" fmla="*/ 5482541 h 5641173"/>
              <a:gd name="connsiteX52" fmla="*/ 9501725 w 11243827"/>
              <a:gd name="connsiteY52" fmla="*/ 5483603 h 5641173"/>
              <a:gd name="connsiteX53" fmla="*/ 9498754 w 11243827"/>
              <a:gd name="connsiteY53" fmla="*/ 5482951 h 5641173"/>
              <a:gd name="connsiteX54" fmla="*/ 9481932 w 11243827"/>
              <a:gd name="connsiteY54" fmla="*/ 5480151 h 5641173"/>
              <a:gd name="connsiteX55" fmla="*/ 9451321 w 11243827"/>
              <a:gd name="connsiteY55" fmla="*/ 5497375 h 5641173"/>
              <a:gd name="connsiteX56" fmla="*/ 9409298 w 11243827"/>
              <a:gd name="connsiteY56" fmla="*/ 5499478 h 5641173"/>
              <a:gd name="connsiteX57" fmla="*/ 9303056 w 11243827"/>
              <a:gd name="connsiteY57" fmla="*/ 5519093 h 5641173"/>
              <a:gd name="connsiteX58" fmla="*/ 9229078 w 11243827"/>
              <a:gd name="connsiteY58" fmla="*/ 5524154 h 5641173"/>
              <a:gd name="connsiteX59" fmla="*/ 9165105 w 11243827"/>
              <a:gd name="connsiteY59" fmla="*/ 5532892 h 5641173"/>
              <a:gd name="connsiteX60" fmla="*/ 9077301 w 11243827"/>
              <a:gd name="connsiteY60" fmla="*/ 5580356 h 5641173"/>
              <a:gd name="connsiteX61" fmla="*/ 8960065 w 11243827"/>
              <a:gd name="connsiteY61" fmla="*/ 5597982 h 5641173"/>
              <a:gd name="connsiteX62" fmla="*/ 8953536 w 11243827"/>
              <a:gd name="connsiteY62" fmla="*/ 5606638 h 5641173"/>
              <a:gd name="connsiteX63" fmla="*/ 8943907 w 11243827"/>
              <a:gd name="connsiteY63" fmla="*/ 5612541 h 5641173"/>
              <a:gd name="connsiteX64" fmla="*/ 8942046 w 11243827"/>
              <a:gd name="connsiteY64" fmla="*/ 5612112 h 5641173"/>
              <a:gd name="connsiteX65" fmla="*/ 8928824 w 11243827"/>
              <a:gd name="connsiteY65" fmla="*/ 5615549 h 5641173"/>
              <a:gd name="connsiteX66" fmla="*/ 8927294 w 11243827"/>
              <a:gd name="connsiteY66" fmla="*/ 5618607 h 5641173"/>
              <a:gd name="connsiteX67" fmla="*/ 8918651 w 11243827"/>
              <a:gd name="connsiteY67" fmla="*/ 5621688 h 5641173"/>
              <a:gd name="connsiteX68" fmla="*/ 8902772 w 11243827"/>
              <a:gd name="connsiteY68" fmla="*/ 5629703 h 5641173"/>
              <a:gd name="connsiteX69" fmla="*/ 8898724 w 11243827"/>
              <a:gd name="connsiteY69" fmla="*/ 5629379 h 5641173"/>
              <a:gd name="connsiteX70" fmla="*/ 8873099 w 11243827"/>
              <a:gd name="connsiteY70" fmla="*/ 5638628 h 5641173"/>
              <a:gd name="connsiteX71" fmla="*/ 8872234 w 11243827"/>
              <a:gd name="connsiteY71" fmla="*/ 5637889 h 5641173"/>
              <a:gd name="connsiteX72" fmla="*/ 8862777 w 11243827"/>
              <a:gd name="connsiteY72" fmla="*/ 5636711 h 5641173"/>
              <a:gd name="connsiteX73" fmla="*/ 8845869 w 11243827"/>
              <a:gd name="connsiteY73" fmla="*/ 5636436 h 5641173"/>
              <a:gd name="connsiteX74" fmla="*/ 8800548 w 11243827"/>
              <a:gd name="connsiteY74" fmla="*/ 5625084 h 5641173"/>
              <a:gd name="connsiteX75" fmla="*/ 8773774 w 11243827"/>
              <a:gd name="connsiteY75" fmla="*/ 5634630 h 5641173"/>
              <a:gd name="connsiteX76" fmla="*/ 8698255 w 11243827"/>
              <a:gd name="connsiteY76" fmla="*/ 5636083 h 5641173"/>
              <a:gd name="connsiteX77" fmla="*/ 8619167 w 11243827"/>
              <a:gd name="connsiteY77" fmla="*/ 5619130 h 5641173"/>
              <a:gd name="connsiteX78" fmla="*/ 8539822 w 11243827"/>
              <a:gd name="connsiteY78" fmla="*/ 5616905 h 5641173"/>
              <a:gd name="connsiteX79" fmla="*/ 8511094 w 11243827"/>
              <a:gd name="connsiteY79" fmla="*/ 5617360 h 5641173"/>
              <a:gd name="connsiteX80" fmla="*/ 8459886 w 11243827"/>
              <a:gd name="connsiteY80" fmla="*/ 5612612 h 5641173"/>
              <a:gd name="connsiteX81" fmla="*/ 8436432 w 11243827"/>
              <a:gd name="connsiteY81" fmla="*/ 5606990 h 5641173"/>
              <a:gd name="connsiteX82" fmla="*/ 8435403 w 11243827"/>
              <a:gd name="connsiteY82" fmla="*/ 5607336 h 5641173"/>
              <a:gd name="connsiteX83" fmla="*/ 8433307 w 11243827"/>
              <a:gd name="connsiteY83" fmla="*/ 5604917 h 5641173"/>
              <a:gd name="connsiteX84" fmla="*/ 8428968 w 11243827"/>
              <a:gd name="connsiteY84" fmla="*/ 5603796 h 5641173"/>
              <a:gd name="connsiteX85" fmla="*/ 8417124 w 11243827"/>
              <a:gd name="connsiteY85" fmla="*/ 5604518 h 5641173"/>
              <a:gd name="connsiteX86" fmla="*/ 8412669 w 11243827"/>
              <a:gd name="connsiteY86" fmla="*/ 5605413 h 5641173"/>
              <a:gd name="connsiteX87" fmla="*/ 8406152 w 11243827"/>
              <a:gd name="connsiteY87" fmla="*/ 5605396 h 5641173"/>
              <a:gd name="connsiteX88" fmla="*/ 8405989 w 11243827"/>
              <a:gd name="connsiteY88" fmla="*/ 5605197 h 5641173"/>
              <a:gd name="connsiteX89" fmla="*/ 8399884 w 11243827"/>
              <a:gd name="connsiteY89" fmla="*/ 5605568 h 5641173"/>
              <a:gd name="connsiteX90" fmla="*/ 8370014 w 11243827"/>
              <a:gd name="connsiteY90" fmla="*/ 5609900 h 5641173"/>
              <a:gd name="connsiteX91" fmla="*/ 8330544 w 11243827"/>
              <a:gd name="connsiteY91" fmla="*/ 5590964 h 5641173"/>
              <a:gd name="connsiteX92" fmla="*/ 8314221 w 11243827"/>
              <a:gd name="connsiteY92" fmla="*/ 5587682 h 5641173"/>
              <a:gd name="connsiteX93" fmla="*/ 8305502 w 11243827"/>
              <a:gd name="connsiteY93" fmla="*/ 5584868 h 5641173"/>
              <a:gd name="connsiteX94" fmla="*/ 8304962 w 11243827"/>
              <a:gd name="connsiteY94" fmla="*/ 5584007 h 5641173"/>
              <a:gd name="connsiteX95" fmla="*/ 8276324 w 11243827"/>
              <a:gd name="connsiteY95" fmla="*/ 5588260 h 5641173"/>
              <a:gd name="connsiteX96" fmla="*/ 8272522 w 11243827"/>
              <a:gd name="connsiteY96" fmla="*/ 5587226 h 5641173"/>
              <a:gd name="connsiteX97" fmla="*/ 8253857 w 11243827"/>
              <a:gd name="connsiteY97" fmla="*/ 5592043 h 5641173"/>
              <a:gd name="connsiteX98" fmla="*/ 8244212 w 11243827"/>
              <a:gd name="connsiteY98" fmla="*/ 5593439 h 5641173"/>
              <a:gd name="connsiteX99" fmla="*/ 8241488 w 11243827"/>
              <a:gd name="connsiteY99" fmla="*/ 5596085 h 5641173"/>
              <a:gd name="connsiteX100" fmla="*/ 8227256 w 11243827"/>
              <a:gd name="connsiteY100" fmla="*/ 5597005 h 5641173"/>
              <a:gd name="connsiteX101" fmla="*/ 8225619 w 11243827"/>
              <a:gd name="connsiteY101" fmla="*/ 5596262 h 5641173"/>
              <a:gd name="connsiteX102" fmla="*/ 8213882 w 11243827"/>
              <a:gd name="connsiteY102" fmla="*/ 5600179 h 5641173"/>
              <a:gd name="connsiteX103" fmla="*/ 8204045 w 11243827"/>
              <a:gd name="connsiteY103" fmla="*/ 5607275 h 5641173"/>
              <a:gd name="connsiteX104" fmla="*/ 8082989 w 11243827"/>
              <a:gd name="connsiteY104" fmla="*/ 5603160 h 5641173"/>
              <a:gd name="connsiteX105" fmla="*/ 7976942 w 11243827"/>
              <a:gd name="connsiteY105" fmla="*/ 5598455 h 5641173"/>
              <a:gd name="connsiteX106" fmla="*/ 7950121 w 11243827"/>
              <a:gd name="connsiteY106" fmla="*/ 5590893 h 5641173"/>
              <a:gd name="connsiteX107" fmla="*/ 7727691 w 11243827"/>
              <a:gd name="connsiteY107" fmla="*/ 5621064 h 5641173"/>
              <a:gd name="connsiteX108" fmla="*/ 7685998 w 11243827"/>
              <a:gd name="connsiteY108" fmla="*/ 5615564 h 5641173"/>
              <a:gd name="connsiteX109" fmla="*/ 7649302 w 11243827"/>
              <a:gd name="connsiteY109" fmla="*/ 5626541 h 5641173"/>
              <a:gd name="connsiteX110" fmla="*/ 7634083 w 11243827"/>
              <a:gd name="connsiteY110" fmla="*/ 5620862 h 5641173"/>
              <a:gd name="connsiteX111" fmla="*/ 7631455 w 11243827"/>
              <a:gd name="connsiteY111" fmla="*/ 5619708 h 5641173"/>
              <a:gd name="connsiteX112" fmla="*/ 7620952 w 11243827"/>
              <a:gd name="connsiteY112" fmla="*/ 5618872 h 5641173"/>
              <a:gd name="connsiteX113" fmla="*/ 7617992 w 11243827"/>
              <a:gd name="connsiteY113" fmla="*/ 5613914 h 5641173"/>
              <a:gd name="connsiteX114" fmla="*/ 7602182 w 11243827"/>
              <a:gd name="connsiteY114" fmla="*/ 5609271 h 5641173"/>
              <a:gd name="connsiteX115" fmla="*/ 7582847 w 11243827"/>
              <a:gd name="connsiteY115" fmla="*/ 5609047 h 5641173"/>
              <a:gd name="connsiteX116" fmla="*/ 7514158 w 11243827"/>
              <a:gd name="connsiteY116" fmla="*/ 5607737 h 5641173"/>
              <a:gd name="connsiteX117" fmla="*/ 7502955 w 11243827"/>
              <a:gd name="connsiteY117" fmla="*/ 5610415 h 5641173"/>
              <a:gd name="connsiteX118" fmla="*/ 7466391 w 11243827"/>
              <a:gd name="connsiteY118" fmla="*/ 5605949 h 5641173"/>
              <a:gd name="connsiteX119" fmla="*/ 7433806 w 11243827"/>
              <a:gd name="connsiteY119" fmla="*/ 5604945 h 5641173"/>
              <a:gd name="connsiteX120" fmla="*/ 7412693 w 11243827"/>
              <a:gd name="connsiteY120" fmla="*/ 5607075 h 5641173"/>
              <a:gd name="connsiteX121" fmla="*/ 7407159 w 11243827"/>
              <a:gd name="connsiteY121" fmla="*/ 5605310 h 5641173"/>
              <a:gd name="connsiteX122" fmla="*/ 7385900 w 11243827"/>
              <a:gd name="connsiteY122" fmla="*/ 5604171 h 5641173"/>
              <a:gd name="connsiteX123" fmla="*/ 7375071 w 11243827"/>
              <a:gd name="connsiteY123" fmla="*/ 5606788 h 5641173"/>
              <a:gd name="connsiteX124" fmla="*/ 7364382 w 11243827"/>
              <a:gd name="connsiteY124" fmla="*/ 5600762 h 5641173"/>
              <a:gd name="connsiteX125" fmla="*/ 7361770 w 11243827"/>
              <a:gd name="connsiteY125" fmla="*/ 5596347 h 5641173"/>
              <a:gd name="connsiteX126" fmla="*/ 7346641 w 11243827"/>
              <a:gd name="connsiteY126" fmla="*/ 5598329 h 5641173"/>
              <a:gd name="connsiteX127" fmla="*/ 7334238 w 11243827"/>
              <a:gd name="connsiteY127" fmla="*/ 5594014 h 5641173"/>
              <a:gd name="connsiteX128" fmla="*/ 7323426 w 11243827"/>
              <a:gd name="connsiteY128" fmla="*/ 5596835 h 5641173"/>
              <a:gd name="connsiteX129" fmla="*/ 7318938 w 11243827"/>
              <a:gd name="connsiteY129" fmla="*/ 5596200 h 5641173"/>
              <a:gd name="connsiteX130" fmla="*/ 7307784 w 11243827"/>
              <a:gd name="connsiteY130" fmla="*/ 5594065 h 5641173"/>
              <a:gd name="connsiteX131" fmla="*/ 7288540 w 11243827"/>
              <a:gd name="connsiteY131" fmla="*/ 5589320 h 5641173"/>
              <a:gd name="connsiteX132" fmla="*/ 7282537 w 11243827"/>
              <a:gd name="connsiteY132" fmla="*/ 5588660 h 5641173"/>
              <a:gd name="connsiteX133" fmla="*/ 7269466 w 11243827"/>
              <a:gd name="connsiteY133" fmla="*/ 5581404 h 5641173"/>
              <a:gd name="connsiteX134" fmla="*/ 7244165 w 11243827"/>
              <a:gd name="connsiteY134" fmla="*/ 5575200 h 5641173"/>
              <a:gd name="connsiteX135" fmla="*/ 7199619 w 11243827"/>
              <a:gd name="connsiteY135" fmla="*/ 5553550 h 5641173"/>
              <a:gd name="connsiteX136" fmla="*/ 7173434 w 11243827"/>
              <a:gd name="connsiteY136" fmla="*/ 5543219 h 5641173"/>
              <a:gd name="connsiteX137" fmla="*/ 7155718 w 11243827"/>
              <a:gd name="connsiteY137" fmla="*/ 5533697 h 5641173"/>
              <a:gd name="connsiteX138" fmla="*/ 7103430 w 11243827"/>
              <a:gd name="connsiteY138" fmla="*/ 5520249 h 5641173"/>
              <a:gd name="connsiteX139" fmla="*/ 7013746 w 11243827"/>
              <a:gd name="connsiteY139" fmla="*/ 5502470 h 5641173"/>
              <a:gd name="connsiteX140" fmla="*/ 6995379 w 11243827"/>
              <a:gd name="connsiteY140" fmla="*/ 5497693 h 5641173"/>
              <a:gd name="connsiteX141" fmla="*/ 6982475 w 11243827"/>
              <a:gd name="connsiteY141" fmla="*/ 5489641 h 5641173"/>
              <a:gd name="connsiteX142" fmla="*/ 6981994 w 11243827"/>
              <a:gd name="connsiteY142" fmla="*/ 5484335 h 5641173"/>
              <a:gd name="connsiteX143" fmla="*/ 6972355 w 11243827"/>
              <a:gd name="connsiteY143" fmla="*/ 5481074 h 5641173"/>
              <a:gd name="connsiteX144" fmla="*/ 6970394 w 11243827"/>
              <a:gd name="connsiteY144" fmla="*/ 5479383 h 5641173"/>
              <a:gd name="connsiteX145" fmla="*/ 6958543 w 11243827"/>
              <a:gd name="connsiteY145" fmla="*/ 5470507 h 5641173"/>
              <a:gd name="connsiteX146" fmla="*/ 6918276 w 11243827"/>
              <a:gd name="connsiteY146" fmla="*/ 5472034 h 5641173"/>
              <a:gd name="connsiteX147" fmla="*/ 6881046 w 11243827"/>
              <a:gd name="connsiteY147" fmla="*/ 5457070 h 5641173"/>
              <a:gd name="connsiteX148" fmla="*/ 6752164 w 11243827"/>
              <a:gd name="connsiteY148" fmla="*/ 5425021 h 5641173"/>
              <a:gd name="connsiteX149" fmla="*/ 6724964 w 11243827"/>
              <a:gd name="connsiteY149" fmla="*/ 5414071 h 5641173"/>
              <a:gd name="connsiteX150" fmla="*/ 6683286 w 11243827"/>
              <a:gd name="connsiteY150" fmla="*/ 5432830 h 5641173"/>
              <a:gd name="connsiteX151" fmla="*/ 6644277 w 11243827"/>
              <a:gd name="connsiteY151" fmla="*/ 5429684 h 5641173"/>
              <a:gd name="connsiteX152" fmla="*/ 6532914 w 11243827"/>
              <a:gd name="connsiteY152" fmla="*/ 5431205 h 5641173"/>
              <a:gd name="connsiteX153" fmla="*/ 6307459 w 11243827"/>
              <a:gd name="connsiteY153" fmla="*/ 5467087 h 5641173"/>
              <a:gd name="connsiteX154" fmla="*/ 6196243 w 11243827"/>
              <a:gd name="connsiteY154" fmla="*/ 5515042 h 5641173"/>
              <a:gd name="connsiteX155" fmla="*/ 6099124 w 11243827"/>
              <a:gd name="connsiteY155" fmla="*/ 5516848 h 5641173"/>
              <a:gd name="connsiteX156" fmla="*/ 6016077 w 11243827"/>
              <a:gd name="connsiteY156" fmla="*/ 5528642 h 5641173"/>
              <a:gd name="connsiteX157" fmla="*/ 6004389 w 11243827"/>
              <a:gd name="connsiteY157" fmla="*/ 5531206 h 5641173"/>
              <a:gd name="connsiteX158" fmla="*/ 5933945 w 11243827"/>
              <a:gd name="connsiteY158" fmla="*/ 5538840 h 5641173"/>
              <a:gd name="connsiteX159" fmla="*/ 5883936 w 11243827"/>
              <a:gd name="connsiteY159" fmla="*/ 5553807 h 5641173"/>
              <a:gd name="connsiteX160" fmla="*/ 5798331 w 11243827"/>
              <a:gd name="connsiteY160" fmla="*/ 5564248 h 5641173"/>
              <a:gd name="connsiteX161" fmla="*/ 5712738 w 11243827"/>
              <a:gd name="connsiteY161" fmla="*/ 5573120 h 5641173"/>
              <a:gd name="connsiteX162" fmla="*/ 5681342 w 11243827"/>
              <a:gd name="connsiteY162" fmla="*/ 5575621 h 5641173"/>
              <a:gd name="connsiteX163" fmla="*/ 5627167 w 11243827"/>
              <a:gd name="connsiteY163" fmla="*/ 5583215 h 5641173"/>
              <a:gd name="connsiteX164" fmla="*/ 5591414 w 11243827"/>
              <a:gd name="connsiteY164" fmla="*/ 5587695 h 5641173"/>
              <a:gd name="connsiteX165" fmla="*/ 5583028 w 11243827"/>
              <a:gd name="connsiteY165" fmla="*/ 5580877 h 5641173"/>
              <a:gd name="connsiteX166" fmla="*/ 5549426 w 11243827"/>
              <a:gd name="connsiteY166" fmla="*/ 5582858 h 5641173"/>
              <a:gd name="connsiteX167" fmla="*/ 5519999 w 11243827"/>
              <a:gd name="connsiteY167" fmla="*/ 5592246 h 5641173"/>
              <a:gd name="connsiteX168" fmla="*/ 5480028 w 11243827"/>
              <a:gd name="connsiteY168" fmla="*/ 5597282 h 5641173"/>
              <a:gd name="connsiteX169" fmla="*/ 5456175 w 11243827"/>
              <a:gd name="connsiteY169" fmla="*/ 5600371 h 5641173"/>
              <a:gd name="connsiteX170" fmla="*/ 5388463 w 11243827"/>
              <a:gd name="connsiteY170" fmla="*/ 5602638 h 5641173"/>
              <a:gd name="connsiteX171" fmla="*/ 5265898 w 11243827"/>
              <a:gd name="connsiteY171" fmla="*/ 5591830 h 5641173"/>
              <a:gd name="connsiteX172" fmla="*/ 5231231 w 11243827"/>
              <a:gd name="connsiteY172" fmla="*/ 5592790 h 5641173"/>
              <a:gd name="connsiteX173" fmla="*/ 5226996 w 11243827"/>
              <a:gd name="connsiteY173" fmla="*/ 5595040 h 5641173"/>
              <a:gd name="connsiteX174" fmla="*/ 5175988 w 11243827"/>
              <a:gd name="connsiteY174" fmla="*/ 5588131 h 5641173"/>
              <a:gd name="connsiteX175" fmla="*/ 5107470 w 11243827"/>
              <a:gd name="connsiteY175" fmla="*/ 5594771 h 5641173"/>
              <a:gd name="connsiteX176" fmla="*/ 5027868 w 11243827"/>
              <a:gd name="connsiteY176" fmla="*/ 5605624 h 5641173"/>
              <a:gd name="connsiteX177" fmla="*/ 5007324 w 11243827"/>
              <a:gd name="connsiteY177" fmla="*/ 5609209 h 5641173"/>
              <a:gd name="connsiteX178" fmla="*/ 4952559 w 11243827"/>
              <a:gd name="connsiteY178" fmla="*/ 5611402 h 5641173"/>
              <a:gd name="connsiteX179" fmla="*/ 4826081 w 11243827"/>
              <a:gd name="connsiteY179" fmla="*/ 5616191 h 5641173"/>
              <a:gd name="connsiteX180" fmla="*/ 4823501 w 11243827"/>
              <a:gd name="connsiteY180" fmla="*/ 5619174 h 5641173"/>
              <a:gd name="connsiteX181" fmla="*/ 4813093 w 11243827"/>
              <a:gd name="connsiteY181" fmla="*/ 5620026 h 5641173"/>
              <a:gd name="connsiteX182" fmla="*/ 4810563 w 11243827"/>
              <a:gd name="connsiteY182" fmla="*/ 5620787 h 5641173"/>
              <a:gd name="connsiteX183" fmla="*/ 4795818 w 11243827"/>
              <a:gd name="connsiteY183" fmla="*/ 5624618 h 5641173"/>
              <a:gd name="connsiteX184" fmla="*/ 4758404 w 11243827"/>
              <a:gd name="connsiteY184" fmla="*/ 5619510 h 5641173"/>
              <a:gd name="connsiteX185" fmla="*/ 4717254 w 11243827"/>
              <a:gd name="connsiteY185" fmla="*/ 5624155 h 5641173"/>
              <a:gd name="connsiteX186" fmla="*/ 4591958 w 11243827"/>
              <a:gd name="connsiteY186" fmla="*/ 5624710 h 5641173"/>
              <a:gd name="connsiteX187" fmla="*/ 4476215 w 11243827"/>
              <a:gd name="connsiteY187" fmla="*/ 5628210 h 5641173"/>
              <a:gd name="connsiteX188" fmla="*/ 4425193 w 11243827"/>
              <a:gd name="connsiteY188" fmla="*/ 5627414 h 5641173"/>
              <a:gd name="connsiteX189" fmla="*/ 4383866 w 11243827"/>
              <a:gd name="connsiteY189" fmla="*/ 5626546 h 5641173"/>
              <a:gd name="connsiteX190" fmla="*/ 4385596 w 11243827"/>
              <a:gd name="connsiteY190" fmla="*/ 5634646 h 5641173"/>
              <a:gd name="connsiteX191" fmla="*/ 4360864 w 11243827"/>
              <a:gd name="connsiteY191" fmla="*/ 5641173 h 5641173"/>
              <a:gd name="connsiteX192" fmla="*/ 4328321 w 11243827"/>
              <a:gd name="connsiteY192" fmla="*/ 5626332 h 5641173"/>
              <a:gd name="connsiteX193" fmla="*/ 4309842 w 11243827"/>
              <a:gd name="connsiteY193" fmla="*/ 5626471 h 5641173"/>
              <a:gd name="connsiteX194" fmla="*/ 4277424 w 11243827"/>
              <a:gd name="connsiteY194" fmla="*/ 5631598 h 5641173"/>
              <a:gd name="connsiteX195" fmla="*/ 4266627 w 11243827"/>
              <a:gd name="connsiteY195" fmla="*/ 5633969 h 5641173"/>
              <a:gd name="connsiteX196" fmla="*/ 4185525 w 11243827"/>
              <a:gd name="connsiteY196" fmla="*/ 5617508 h 5641173"/>
              <a:gd name="connsiteX197" fmla="*/ 4177617 w 11243827"/>
              <a:gd name="connsiteY197" fmla="*/ 5610903 h 5641173"/>
              <a:gd name="connsiteX198" fmla="*/ 4136948 w 11243827"/>
              <a:gd name="connsiteY198" fmla="*/ 5608031 h 5641173"/>
              <a:gd name="connsiteX199" fmla="*/ 4132323 w 11243827"/>
              <a:gd name="connsiteY199" fmla="*/ 5609784 h 5641173"/>
              <a:gd name="connsiteX200" fmla="*/ 4098620 w 11243827"/>
              <a:gd name="connsiteY200" fmla="*/ 5599672 h 5641173"/>
              <a:gd name="connsiteX201" fmla="*/ 3963475 w 11243827"/>
              <a:gd name="connsiteY201" fmla="*/ 5581841 h 5641173"/>
              <a:gd name="connsiteX202" fmla="*/ 3703613 w 11243827"/>
              <a:gd name="connsiteY202" fmla="*/ 5572482 h 5641173"/>
              <a:gd name="connsiteX203" fmla="*/ 3432987 w 11243827"/>
              <a:gd name="connsiteY203" fmla="*/ 5545768 h 5641173"/>
              <a:gd name="connsiteX204" fmla="*/ 3176381 w 11243827"/>
              <a:gd name="connsiteY204" fmla="*/ 5556110 h 5641173"/>
              <a:gd name="connsiteX205" fmla="*/ 2710156 w 11243827"/>
              <a:gd name="connsiteY205" fmla="*/ 5527517 h 5641173"/>
              <a:gd name="connsiteX206" fmla="*/ 2550206 w 11243827"/>
              <a:gd name="connsiteY206" fmla="*/ 5524958 h 5641173"/>
              <a:gd name="connsiteX207" fmla="*/ 2443041 w 11243827"/>
              <a:gd name="connsiteY207" fmla="*/ 5523990 h 5641173"/>
              <a:gd name="connsiteX208" fmla="*/ 2435613 w 11243827"/>
              <a:gd name="connsiteY208" fmla="*/ 5526704 h 5641173"/>
              <a:gd name="connsiteX209" fmla="*/ 2405682 w 11243827"/>
              <a:gd name="connsiteY209" fmla="*/ 5528307 h 5641173"/>
              <a:gd name="connsiteX210" fmla="*/ 2397487 w 11243827"/>
              <a:gd name="connsiteY210" fmla="*/ 5540337 h 5641173"/>
              <a:gd name="connsiteX211" fmla="*/ 2297454 w 11243827"/>
              <a:gd name="connsiteY211" fmla="*/ 5550765 h 5641173"/>
              <a:gd name="connsiteX212" fmla="*/ 2056700 w 11243827"/>
              <a:gd name="connsiteY212" fmla="*/ 5555489 h 5641173"/>
              <a:gd name="connsiteX213" fmla="*/ 1878530 w 11243827"/>
              <a:gd name="connsiteY213" fmla="*/ 5535330 h 5641173"/>
              <a:gd name="connsiteX214" fmla="*/ 1859292 w 11243827"/>
              <a:gd name="connsiteY214" fmla="*/ 5535461 h 5641173"/>
              <a:gd name="connsiteX215" fmla="*/ 1835626 w 11243827"/>
              <a:gd name="connsiteY215" fmla="*/ 5533793 h 5641173"/>
              <a:gd name="connsiteX216" fmla="*/ 1798939 w 11243827"/>
              <a:gd name="connsiteY216" fmla="*/ 5540285 h 5641173"/>
              <a:gd name="connsiteX217" fmla="*/ 1779046 w 11243827"/>
              <a:gd name="connsiteY217" fmla="*/ 5549949 h 5641173"/>
              <a:gd name="connsiteX218" fmla="*/ 1772421 w 11243827"/>
              <a:gd name="connsiteY218" fmla="*/ 5549018 h 5641173"/>
              <a:gd name="connsiteX219" fmla="*/ 1772052 w 11243827"/>
              <a:gd name="connsiteY219" fmla="*/ 5545689 h 5641173"/>
              <a:gd name="connsiteX220" fmla="*/ 1711543 w 11243827"/>
              <a:gd name="connsiteY220" fmla="*/ 5534558 h 5641173"/>
              <a:gd name="connsiteX221" fmla="*/ 1631462 w 11243827"/>
              <a:gd name="connsiteY221" fmla="*/ 5491807 h 5641173"/>
              <a:gd name="connsiteX222" fmla="*/ 1538763 w 11243827"/>
              <a:gd name="connsiteY222" fmla="*/ 5482781 h 5641173"/>
              <a:gd name="connsiteX223" fmla="*/ 1501533 w 11243827"/>
              <a:gd name="connsiteY223" fmla="*/ 5467817 h 5641173"/>
              <a:gd name="connsiteX224" fmla="*/ 1461266 w 11243827"/>
              <a:gd name="connsiteY224" fmla="*/ 5469343 h 5641173"/>
              <a:gd name="connsiteX225" fmla="*/ 1449415 w 11243827"/>
              <a:gd name="connsiteY225" fmla="*/ 5460467 h 5641173"/>
              <a:gd name="connsiteX226" fmla="*/ 1447454 w 11243827"/>
              <a:gd name="connsiteY226" fmla="*/ 5458776 h 5641173"/>
              <a:gd name="connsiteX227" fmla="*/ 1437814 w 11243827"/>
              <a:gd name="connsiteY227" fmla="*/ 5455515 h 5641173"/>
              <a:gd name="connsiteX228" fmla="*/ 1437334 w 11243827"/>
              <a:gd name="connsiteY228" fmla="*/ 5450209 h 5641173"/>
              <a:gd name="connsiteX229" fmla="*/ 1424429 w 11243827"/>
              <a:gd name="connsiteY229" fmla="*/ 5442157 h 5641173"/>
              <a:gd name="connsiteX230" fmla="*/ 1406063 w 11243827"/>
              <a:gd name="connsiteY230" fmla="*/ 5437380 h 5641173"/>
              <a:gd name="connsiteX231" fmla="*/ 1316379 w 11243827"/>
              <a:gd name="connsiteY231" fmla="*/ 5419601 h 5641173"/>
              <a:gd name="connsiteX232" fmla="*/ 1264090 w 11243827"/>
              <a:gd name="connsiteY232" fmla="*/ 5406153 h 5641173"/>
              <a:gd name="connsiteX233" fmla="*/ 1246374 w 11243827"/>
              <a:gd name="connsiteY233" fmla="*/ 5396631 h 5641173"/>
              <a:gd name="connsiteX234" fmla="*/ 1220190 w 11243827"/>
              <a:gd name="connsiteY234" fmla="*/ 5386301 h 5641173"/>
              <a:gd name="connsiteX235" fmla="*/ 1175643 w 11243827"/>
              <a:gd name="connsiteY235" fmla="*/ 5364651 h 5641173"/>
              <a:gd name="connsiteX236" fmla="*/ 1150342 w 11243827"/>
              <a:gd name="connsiteY236" fmla="*/ 5358447 h 5641173"/>
              <a:gd name="connsiteX237" fmla="*/ 1112024 w 11243827"/>
              <a:gd name="connsiteY237" fmla="*/ 5345786 h 5641173"/>
              <a:gd name="connsiteX238" fmla="*/ 1100870 w 11243827"/>
              <a:gd name="connsiteY238" fmla="*/ 5343651 h 5641173"/>
              <a:gd name="connsiteX239" fmla="*/ 1096383 w 11243827"/>
              <a:gd name="connsiteY239" fmla="*/ 5343015 h 5641173"/>
              <a:gd name="connsiteX240" fmla="*/ 1058039 w 11243827"/>
              <a:gd name="connsiteY240" fmla="*/ 5343504 h 5641173"/>
              <a:gd name="connsiteX241" fmla="*/ 1055426 w 11243827"/>
              <a:gd name="connsiteY241" fmla="*/ 5339088 h 5641173"/>
              <a:gd name="connsiteX242" fmla="*/ 1044738 w 11243827"/>
              <a:gd name="connsiteY242" fmla="*/ 5333063 h 5641173"/>
              <a:gd name="connsiteX243" fmla="*/ 1033909 w 11243827"/>
              <a:gd name="connsiteY243" fmla="*/ 5335680 h 5641173"/>
              <a:gd name="connsiteX244" fmla="*/ 1012649 w 11243827"/>
              <a:gd name="connsiteY244" fmla="*/ 5334541 h 5641173"/>
              <a:gd name="connsiteX245" fmla="*/ 1007115 w 11243827"/>
              <a:gd name="connsiteY245" fmla="*/ 5332775 h 5641173"/>
              <a:gd name="connsiteX246" fmla="*/ 987447 w 11243827"/>
              <a:gd name="connsiteY246" fmla="*/ 5346462 h 5641173"/>
              <a:gd name="connsiteX247" fmla="*/ 953418 w 11243827"/>
              <a:gd name="connsiteY247" fmla="*/ 5333901 h 5641173"/>
              <a:gd name="connsiteX248" fmla="*/ 916854 w 11243827"/>
              <a:gd name="connsiteY248" fmla="*/ 5329435 h 5641173"/>
              <a:gd name="connsiteX249" fmla="*/ 905651 w 11243827"/>
              <a:gd name="connsiteY249" fmla="*/ 5332114 h 5641173"/>
              <a:gd name="connsiteX250" fmla="*/ 838405 w 11243827"/>
              <a:gd name="connsiteY250" fmla="*/ 5339470 h 5641173"/>
              <a:gd name="connsiteX251" fmla="*/ 817627 w 11243827"/>
              <a:gd name="connsiteY251" fmla="*/ 5330580 h 5641173"/>
              <a:gd name="connsiteX252" fmla="*/ 801817 w 11243827"/>
              <a:gd name="connsiteY252" fmla="*/ 5325937 h 5641173"/>
              <a:gd name="connsiteX253" fmla="*/ 798857 w 11243827"/>
              <a:gd name="connsiteY253" fmla="*/ 5320979 h 5641173"/>
              <a:gd name="connsiteX254" fmla="*/ 788354 w 11243827"/>
              <a:gd name="connsiteY254" fmla="*/ 5320143 h 5641173"/>
              <a:gd name="connsiteX255" fmla="*/ 785726 w 11243827"/>
              <a:gd name="connsiteY255" fmla="*/ 5318989 h 5641173"/>
              <a:gd name="connsiteX256" fmla="*/ 770507 w 11243827"/>
              <a:gd name="connsiteY256" fmla="*/ 5313309 h 5641173"/>
              <a:gd name="connsiteX257" fmla="*/ 733810 w 11243827"/>
              <a:gd name="connsiteY257" fmla="*/ 5324286 h 5641173"/>
              <a:gd name="connsiteX258" fmla="*/ 692117 w 11243827"/>
              <a:gd name="connsiteY258" fmla="*/ 5318786 h 5641173"/>
              <a:gd name="connsiteX259" fmla="*/ 574943 w 11243827"/>
              <a:gd name="connsiteY259" fmla="*/ 5327578 h 5641173"/>
              <a:gd name="connsiteX260" fmla="*/ 441302 w 11243827"/>
              <a:gd name="connsiteY260" fmla="*/ 5307062 h 5641173"/>
              <a:gd name="connsiteX261" fmla="*/ 336819 w 11243827"/>
              <a:gd name="connsiteY261" fmla="*/ 5336690 h 5641173"/>
              <a:gd name="connsiteX262" fmla="*/ 270932 w 11243827"/>
              <a:gd name="connsiteY262" fmla="*/ 5345451 h 5641173"/>
              <a:gd name="connsiteX263" fmla="*/ 194189 w 11243827"/>
              <a:gd name="connsiteY263" fmla="*/ 5343588 h 5641173"/>
              <a:gd name="connsiteX264" fmla="*/ 192552 w 11243827"/>
              <a:gd name="connsiteY264" fmla="*/ 5342845 h 5641173"/>
              <a:gd name="connsiteX265" fmla="*/ 178320 w 11243827"/>
              <a:gd name="connsiteY265" fmla="*/ 5343766 h 5641173"/>
              <a:gd name="connsiteX266" fmla="*/ 175596 w 11243827"/>
              <a:gd name="connsiteY266" fmla="*/ 5346411 h 5641173"/>
              <a:gd name="connsiteX267" fmla="*/ 147287 w 11243827"/>
              <a:gd name="connsiteY267" fmla="*/ 5352625 h 5641173"/>
              <a:gd name="connsiteX268" fmla="*/ 114847 w 11243827"/>
              <a:gd name="connsiteY268" fmla="*/ 5355844 h 5641173"/>
              <a:gd name="connsiteX269" fmla="*/ 114306 w 11243827"/>
              <a:gd name="connsiteY269" fmla="*/ 5354983 h 5641173"/>
              <a:gd name="connsiteX270" fmla="*/ 89264 w 11243827"/>
              <a:gd name="connsiteY270" fmla="*/ 5348886 h 5641173"/>
              <a:gd name="connsiteX271" fmla="*/ 49794 w 11243827"/>
              <a:gd name="connsiteY271" fmla="*/ 5329950 h 5641173"/>
              <a:gd name="connsiteX272" fmla="*/ 19924 w 11243827"/>
              <a:gd name="connsiteY272" fmla="*/ 5334282 h 5641173"/>
              <a:gd name="connsiteX273" fmla="*/ 13819 w 11243827"/>
              <a:gd name="connsiteY273" fmla="*/ 5334653 h 5641173"/>
              <a:gd name="connsiteX274" fmla="*/ 13657 w 11243827"/>
              <a:gd name="connsiteY274" fmla="*/ 5334455 h 5641173"/>
              <a:gd name="connsiteX275" fmla="*/ 7139 w 11243827"/>
              <a:gd name="connsiteY275" fmla="*/ 5334438 h 5641173"/>
              <a:gd name="connsiteX276" fmla="*/ 2684 w 11243827"/>
              <a:gd name="connsiteY276" fmla="*/ 5335333 h 5641173"/>
              <a:gd name="connsiteX277" fmla="*/ 0 w 11243827"/>
              <a:gd name="connsiteY277" fmla="*/ 5335496 h 5641173"/>
              <a:gd name="connsiteX278" fmla="*/ 0 w 11243827"/>
              <a:gd name="connsiteY278" fmla="*/ 10592 h 5641173"/>
              <a:gd name="connsiteX279" fmla="*/ 11243827 w 11243827"/>
              <a:gd name="connsiteY279" fmla="*/ 0 h 5641173"/>
              <a:gd name="connsiteX0" fmla="*/ 11243827 w 11243827"/>
              <a:gd name="connsiteY0" fmla="*/ 0 h 5641173"/>
              <a:gd name="connsiteX1" fmla="*/ 11243827 w 11243827"/>
              <a:gd name="connsiteY1" fmla="*/ 1470035 h 5641173"/>
              <a:gd name="connsiteX2" fmla="*/ 11243827 w 11243827"/>
              <a:gd name="connsiteY2" fmla="*/ 5209610 h 5641173"/>
              <a:gd name="connsiteX3" fmla="*/ 11240675 w 11243827"/>
              <a:gd name="connsiteY3" fmla="*/ 5210442 h 5641173"/>
              <a:gd name="connsiteX4" fmla="*/ 11179959 w 11243827"/>
              <a:gd name="connsiteY4" fmla="*/ 5221199 h 5641173"/>
              <a:gd name="connsiteX5" fmla="*/ 11105493 w 11243827"/>
              <a:gd name="connsiteY5" fmla="*/ 5259905 h 5641173"/>
              <a:gd name="connsiteX6" fmla="*/ 11078640 w 11243827"/>
              <a:gd name="connsiteY6" fmla="*/ 5263531 h 5641173"/>
              <a:gd name="connsiteX7" fmla="*/ 11079616 w 11243827"/>
              <a:gd name="connsiteY7" fmla="*/ 5270380 h 5641173"/>
              <a:gd name="connsiteX8" fmla="*/ 11069641 w 11243827"/>
              <a:gd name="connsiteY8" fmla="*/ 5270884 h 5641173"/>
              <a:gd name="connsiteX9" fmla="*/ 11047377 w 11243827"/>
              <a:gd name="connsiteY9" fmla="*/ 5271051 h 5641173"/>
              <a:gd name="connsiteX10" fmla="*/ 10980705 w 11243827"/>
              <a:gd name="connsiteY10" fmla="*/ 5272951 h 5641173"/>
              <a:gd name="connsiteX11" fmla="*/ 10962514 w 11243827"/>
              <a:gd name="connsiteY11" fmla="*/ 5286084 h 5641173"/>
              <a:gd name="connsiteX12" fmla="*/ 10945307 w 11243827"/>
              <a:gd name="connsiteY12" fmla="*/ 5286290 h 5641173"/>
              <a:gd name="connsiteX13" fmla="*/ 10845516 w 11243827"/>
              <a:gd name="connsiteY13" fmla="*/ 5303894 h 5641173"/>
              <a:gd name="connsiteX14" fmla="*/ 10831795 w 11243827"/>
              <a:gd name="connsiteY14" fmla="*/ 5305210 h 5641173"/>
              <a:gd name="connsiteX15" fmla="*/ 10824365 w 11243827"/>
              <a:gd name="connsiteY15" fmla="*/ 5311111 h 5641173"/>
              <a:gd name="connsiteX16" fmla="*/ 10797756 w 11243827"/>
              <a:gd name="connsiteY16" fmla="*/ 5312285 h 5641173"/>
              <a:gd name="connsiteX17" fmla="*/ 10796525 w 11243827"/>
              <a:gd name="connsiteY17" fmla="*/ 5315645 h 5641173"/>
              <a:gd name="connsiteX18" fmla="*/ 10709063 w 11243827"/>
              <a:gd name="connsiteY18" fmla="*/ 5344492 h 5641173"/>
              <a:gd name="connsiteX19" fmla="*/ 10694078 w 11243827"/>
              <a:gd name="connsiteY19" fmla="*/ 5349258 h 5641173"/>
              <a:gd name="connsiteX20" fmla="*/ 10681131 w 11243827"/>
              <a:gd name="connsiteY20" fmla="*/ 5347812 h 5641173"/>
              <a:gd name="connsiteX21" fmla="*/ 10609448 w 11243827"/>
              <a:gd name="connsiteY21" fmla="*/ 5351931 h 5641173"/>
              <a:gd name="connsiteX22" fmla="*/ 10592397 w 11243827"/>
              <a:gd name="connsiteY22" fmla="*/ 5349402 h 5641173"/>
              <a:gd name="connsiteX23" fmla="*/ 10585227 w 11243827"/>
              <a:gd name="connsiteY23" fmla="*/ 5344063 h 5641173"/>
              <a:gd name="connsiteX24" fmla="*/ 10557472 w 11243827"/>
              <a:gd name="connsiteY24" fmla="*/ 5354151 h 5641173"/>
              <a:gd name="connsiteX25" fmla="*/ 10514646 w 11243827"/>
              <a:gd name="connsiteY25" fmla="*/ 5361064 h 5641173"/>
              <a:gd name="connsiteX26" fmla="*/ 10494292 w 11243827"/>
              <a:gd name="connsiteY26" fmla="*/ 5366054 h 5641173"/>
              <a:gd name="connsiteX27" fmla="*/ 10477869 w 11243827"/>
              <a:gd name="connsiteY27" fmla="*/ 5363025 h 5641173"/>
              <a:gd name="connsiteX28" fmla="*/ 10384411 w 11243827"/>
              <a:gd name="connsiteY28" fmla="*/ 5362257 h 5641173"/>
              <a:gd name="connsiteX29" fmla="*/ 10362921 w 11243827"/>
              <a:gd name="connsiteY29" fmla="*/ 5357444 h 5641173"/>
              <a:gd name="connsiteX30" fmla="*/ 10352736 w 11243827"/>
              <a:gd name="connsiteY30" fmla="*/ 5347851 h 5641173"/>
              <a:gd name="connsiteX31" fmla="*/ 10344754 w 11243827"/>
              <a:gd name="connsiteY31" fmla="*/ 5351272 h 5641173"/>
              <a:gd name="connsiteX32" fmla="*/ 10288226 w 11243827"/>
              <a:gd name="connsiteY32" fmla="*/ 5351613 h 5641173"/>
              <a:gd name="connsiteX33" fmla="*/ 10251350 w 11243827"/>
              <a:gd name="connsiteY33" fmla="*/ 5352711 h 5641173"/>
              <a:gd name="connsiteX34" fmla="*/ 10249108 w 11243827"/>
              <a:gd name="connsiteY34" fmla="*/ 5365881 h 5641173"/>
              <a:gd name="connsiteX35" fmla="*/ 10216272 w 11243827"/>
              <a:gd name="connsiteY35" fmla="*/ 5370573 h 5641173"/>
              <a:gd name="connsiteX36" fmla="*/ 10181278 w 11243827"/>
              <a:gd name="connsiteY36" fmla="*/ 5362119 h 5641173"/>
              <a:gd name="connsiteX37" fmla="*/ 10140033 w 11243827"/>
              <a:gd name="connsiteY37" fmla="*/ 5363304 h 5641173"/>
              <a:gd name="connsiteX38" fmla="*/ 10115353 w 11243827"/>
              <a:gd name="connsiteY38" fmla="*/ 5363869 h 5641173"/>
              <a:gd name="connsiteX39" fmla="*/ 10050578 w 11243827"/>
              <a:gd name="connsiteY39" fmla="*/ 5376153 h 5641173"/>
              <a:gd name="connsiteX40" fmla="*/ 9945478 w 11243827"/>
              <a:gd name="connsiteY40" fmla="*/ 5422859 h 5641173"/>
              <a:gd name="connsiteX41" fmla="*/ 9912481 w 11243827"/>
              <a:gd name="connsiteY41" fmla="*/ 5429477 h 5641173"/>
              <a:gd name="connsiteX42" fmla="*/ 9906713 w 11243827"/>
              <a:gd name="connsiteY42" fmla="*/ 5426784 h 5641173"/>
              <a:gd name="connsiteX43" fmla="*/ 9742436 w 11243827"/>
              <a:gd name="connsiteY43" fmla="*/ 5454834 h 5641173"/>
              <a:gd name="connsiteX44" fmla="*/ 9713044 w 11243827"/>
              <a:gd name="connsiteY44" fmla="*/ 5456476 h 5641173"/>
              <a:gd name="connsiteX45" fmla="*/ 9691033 w 11243827"/>
              <a:gd name="connsiteY45" fmla="*/ 5455451 h 5641173"/>
              <a:gd name="connsiteX46" fmla="*/ 9638355 w 11243827"/>
              <a:gd name="connsiteY46" fmla="*/ 5464794 h 5641173"/>
              <a:gd name="connsiteX47" fmla="*/ 9552434 w 11243827"/>
              <a:gd name="connsiteY47" fmla="*/ 5485280 h 5641173"/>
              <a:gd name="connsiteX48" fmla="*/ 9533883 w 11243827"/>
              <a:gd name="connsiteY48" fmla="*/ 5488516 h 5641173"/>
              <a:gd name="connsiteX49" fmla="*/ 9516916 w 11243827"/>
              <a:gd name="connsiteY49" fmla="*/ 5486828 h 5641173"/>
              <a:gd name="connsiteX50" fmla="*/ 9512093 w 11243827"/>
              <a:gd name="connsiteY50" fmla="*/ 5482541 h 5641173"/>
              <a:gd name="connsiteX51" fmla="*/ 9501725 w 11243827"/>
              <a:gd name="connsiteY51" fmla="*/ 5483603 h 5641173"/>
              <a:gd name="connsiteX52" fmla="*/ 9498754 w 11243827"/>
              <a:gd name="connsiteY52" fmla="*/ 5482951 h 5641173"/>
              <a:gd name="connsiteX53" fmla="*/ 9481932 w 11243827"/>
              <a:gd name="connsiteY53" fmla="*/ 5480151 h 5641173"/>
              <a:gd name="connsiteX54" fmla="*/ 9451321 w 11243827"/>
              <a:gd name="connsiteY54" fmla="*/ 5497375 h 5641173"/>
              <a:gd name="connsiteX55" fmla="*/ 9409298 w 11243827"/>
              <a:gd name="connsiteY55" fmla="*/ 5499478 h 5641173"/>
              <a:gd name="connsiteX56" fmla="*/ 9303056 w 11243827"/>
              <a:gd name="connsiteY56" fmla="*/ 5519093 h 5641173"/>
              <a:gd name="connsiteX57" fmla="*/ 9229078 w 11243827"/>
              <a:gd name="connsiteY57" fmla="*/ 5524154 h 5641173"/>
              <a:gd name="connsiteX58" fmla="*/ 9165105 w 11243827"/>
              <a:gd name="connsiteY58" fmla="*/ 5532892 h 5641173"/>
              <a:gd name="connsiteX59" fmla="*/ 9077301 w 11243827"/>
              <a:gd name="connsiteY59" fmla="*/ 5580356 h 5641173"/>
              <a:gd name="connsiteX60" fmla="*/ 8960065 w 11243827"/>
              <a:gd name="connsiteY60" fmla="*/ 5597982 h 5641173"/>
              <a:gd name="connsiteX61" fmla="*/ 8953536 w 11243827"/>
              <a:gd name="connsiteY61" fmla="*/ 5606638 h 5641173"/>
              <a:gd name="connsiteX62" fmla="*/ 8943907 w 11243827"/>
              <a:gd name="connsiteY62" fmla="*/ 5612541 h 5641173"/>
              <a:gd name="connsiteX63" fmla="*/ 8942046 w 11243827"/>
              <a:gd name="connsiteY63" fmla="*/ 5612112 h 5641173"/>
              <a:gd name="connsiteX64" fmla="*/ 8928824 w 11243827"/>
              <a:gd name="connsiteY64" fmla="*/ 5615549 h 5641173"/>
              <a:gd name="connsiteX65" fmla="*/ 8927294 w 11243827"/>
              <a:gd name="connsiteY65" fmla="*/ 5618607 h 5641173"/>
              <a:gd name="connsiteX66" fmla="*/ 8918651 w 11243827"/>
              <a:gd name="connsiteY66" fmla="*/ 5621688 h 5641173"/>
              <a:gd name="connsiteX67" fmla="*/ 8902772 w 11243827"/>
              <a:gd name="connsiteY67" fmla="*/ 5629703 h 5641173"/>
              <a:gd name="connsiteX68" fmla="*/ 8898724 w 11243827"/>
              <a:gd name="connsiteY68" fmla="*/ 5629379 h 5641173"/>
              <a:gd name="connsiteX69" fmla="*/ 8873099 w 11243827"/>
              <a:gd name="connsiteY69" fmla="*/ 5638628 h 5641173"/>
              <a:gd name="connsiteX70" fmla="*/ 8872234 w 11243827"/>
              <a:gd name="connsiteY70" fmla="*/ 5637889 h 5641173"/>
              <a:gd name="connsiteX71" fmla="*/ 8862777 w 11243827"/>
              <a:gd name="connsiteY71" fmla="*/ 5636711 h 5641173"/>
              <a:gd name="connsiteX72" fmla="*/ 8845869 w 11243827"/>
              <a:gd name="connsiteY72" fmla="*/ 5636436 h 5641173"/>
              <a:gd name="connsiteX73" fmla="*/ 8800548 w 11243827"/>
              <a:gd name="connsiteY73" fmla="*/ 5625084 h 5641173"/>
              <a:gd name="connsiteX74" fmla="*/ 8773774 w 11243827"/>
              <a:gd name="connsiteY74" fmla="*/ 5634630 h 5641173"/>
              <a:gd name="connsiteX75" fmla="*/ 8698255 w 11243827"/>
              <a:gd name="connsiteY75" fmla="*/ 5636083 h 5641173"/>
              <a:gd name="connsiteX76" fmla="*/ 8619167 w 11243827"/>
              <a:gd name="connsiteY76" fmla="*/ 5619130 h 5641173"/>
              <a:gd name="connsiteX77" fmla="*/ 8539822 w 11243827"/>
              <a:gd name="connsiteY77" fmla="*/ 5616905 h 5641173"/>
              <a:gd name="connsiteX78" fmla="*/ 8511094 w 11243827"/>
              <a:gd name="connsiteY78" fmla="*/ 5617360 h 5641173"/>
              <a:gd name="connsiteX79" fmla="*/ 8459886 w 11243827"/>
              <a:gd name="connsiteY79" fmla="*/ 5612612 h 5641173"/>
              <a:gd name="connsiteX80" fmla="*/ 8436432 w 11243827"/>
              <a:gd name="connsiteY80" fmla="*/ 5606990 h 5641173"/>
              <a:gd name="connsiteX81" fmla="*/ 8435403 w 11243827"/>
              <a:gd name="connsiteY81" fmla="*/ 5607336 h 5641173"/>
              <a:gd name="connsiteX82" fmla="*/ 8433307 w 11243827"/>
              <a:gd name="connsiteY82" fmla="*/ 5604917 h 5641173"/>
              <a:gd name="connsiteX83" fmla="*/ 8428968 w 11243827"/>
              <a:gd name="connsiteY83" fmla="*/ 5603796 h 5641173"/>
              <a:gd name="connsiteX84" fmla="*/ 8417124 w 11243827"/>
              <a:gd name="connsiteY84" fmla="*/ 5604518 h 5641173"/>
              <a:gd name="connsiteX85" fmla="*/ 8412669 w 11243827"/>
              <a:gd name="connsiteY85" fmla="*/ 5605413 h 5641173"/>
              <a:gd name="connsiteX86" fmla="*/ 8406152 w 11243827"/>
              <a:gd name="connsiteY86" fmla="*/ 5605396 h 5641173"/>
              <a:gd name="connsiteX87" fmla="*/ 8405989 w 11243827"/>
              <a:gd name="connsiteY87" fmla="*/ 5605197 h 5641173"/>
              <a:gd name="connsiteX88" fmla="*/ 8399884 w 11243827"/>
              <a:gd name="connsiteY88" fmla="*/ 5605568 h 5641173"/>
              <a:gd name="connsiteX89" fmla="*/ 8370014 w 11243827"/>
              <a:gd name="connsiteY89" fmla="*/ 5609900 h 5641173"/>
              <a:gd name="connsiteX90" fmla="*/ 8330544 w 11243827"/>
              <a:gd name="connsiteY90" fmla="*/ 5590964 h 5641173"/>
              <a:gd name="connsiteX91" fmla="*/ 8314221 w 11243827"/>
              <a:gd name="connsiteY91" fmla="*/ 5587682 h 5641173"/>
              <a:gd name="connsiteX92" fmla="*/ 8305502 w 11243827"/>
              <a:gd name="connsiteY92" fmla="*/ 5584868 h 5641173"/>
              <a:gd name="connsiteX93" fmla="*/ 8304962 w 11243827"/>
              <a:gd name="connsiteY93" fmla="*/ 5584007 h 5641173"/>
              <a:gd name="connsiteX94" fmla="*/ 8276324 w 11243827"/>
              <a:gd name="connsiteY94" fmla="*/ 5588260 h 5641173"/>
              <a:gd name="connsiteX95" fmla="*/ 8272522 w 11243827"/>
              <a:gd name="connsiteY95" fmla="*/ 5587226 h 5641173"/>
              <a:gd name="connsiteX96" fmla="*/ 8253857 w 11243827"/>
              <a:gd name="connsiteY96" fmla="*/ 5592043 h 5641173"/>
              <a:gd name="connsiteX97" fmla="*/ 8244212 w 11243827"/>
              <a:gd name="connsiteY97" fmla="*/ 5593439 h 5641173"/>
              <a:gd name="connsiteX98" fmla="*/ 8241488 w 11243827"/>
              <a:gd name="connsiteY98" fmla="*/ 5596085 h 5641173"/>
              <a:gd name="connsiteX99" fmla="*/ 8227256 w 11243827"/>
              <a:gd name="connsiteY99" fmla="*/ 5597005 h 5641173"/>
              <a:gd name="connsiteX100" fmla="*/ 8225619 w 11243827"/>
              <a:gd name="connsiteY100" fmla="*/ 5596262 h 5641173"/>
              <a:gd name="connsiteX101" fmla="*/ 8213882 w 11243827"/>
              <a:gd name="connsiteY101" fmla="*/ 5600179 h 5641173"/>
              <a:gd name="connsiteX102" fmla="*/ 8204045 w 11243827"/>
              <a:gd name="connsiteY102" fmla="*/ 5607275 h 5641173"/>
              <a:gd name="connsiteX103" fmla="*/ 8082989 w 11243827"/>
              <a:gd name="connsiteY103" fmla="*/ 5603160 h 5641173"/>
              <a:gd name="connsiteX104" fmla="*/ 7976942 w 11243827"/>
              <a:gd name="connsiteY104" fmla="*/ 5598455 h 5641173"/>
              <a:gd name="connsiteX105" fmla="*/ 7950121 w 11243827"/>
              <a:gd name="connsiteY105" fmla="*/ 5590893 h 5641173"/>
              <a:gd name="connsiteX106" fmla="*/ 7727691 w 11243827"/>
              <a:gd name="connsiteY106" fmla="*/ 5621064 h 5641173"/>
              <a:gd name="connsiteX107" fmla="*/ 7685998 w 11243827"/>
              <a:gd name="connsiteY107" fmla="*/ 5615564 h 5641173"/>
              <a:gd name="connsiteX108" fmla="*/ 7649302 w 11243827"/>
              <a:gd name="connsiteY108" fmla="*/ 5626541 h 5641173"/>
              <a:gd name="connsiteX109" fmla="*/ 7634083 w 11243827"/>
              <a:gd name="connsiteY109" fmla="*/ 5620862 h 5641173"/>
              <a:gd name="connsiteX110" fmla="*/ 7631455 w 11243827"/>
              <a:gd name="connsiteY110" fmla="*/ 5619708 h 5641173"/>
              <a:gd name="connsiteX111" fmla="*/ 7620952 w 11243827"/>
              <a:gd name="connsiteY111" fmla="*/ 5618872 h 5641173"/>
              <a:gd name="connsiteX112" fmla="*/ 7617992 w 11243827"/>
              <a:gd name="connsiteY112" fmla="*/ 5613914 h 5641173"/>
              <a:gd name="connsiteX113" fmla="*/ 7602182 w 11243827"/>
              <a:gd name="connsiteY113" fmla="*/ 5609271 h 5641173"/>
              <a:gd name="connsiteX114" fmla="*/ 7582847 w 11243827"/>
              <a:gd name="connsiteY114" fmla="*/ 5609047 h 5641173"/>
              <a:gd name="connsiteX115" fmla="*/ 7514158 w 11243827"/>
              <a:gd name="connsiteY115" fmla="*/ 5607737 h 5641173"/>
              <a:gd name="connsiteX116" fmla="*/ 7502955 w 11243827"/>
              <a:gd name="connsiteY116" fmla="*/ 5610415 h 5641173"/>
              <a:gd name="connsiteX117" fmla="*/ 7466391 w 11243827"/>
              <a:gd name="connsiteY117" fmla="*/ 5605949 h 5641173"/>
              <a:gd name="connsiteX118" fmla="*/ 7433806 w 11243827"/>
              <a:gd name="connsiteY118" fmla="*/ 5604945 h 5641173"/>
              <a:gd name="connsiteX119" fmla="*/ 7412693 w 11243827"/>
              <a:gd name="connsiteY119" fmla="*/ 5607075 h 5641173"/>
              <a:gd name="connsiteX120" fmla="*/ 7407159 w 11243827"/>
              <a:gd name="connsiteY120" fmla="*/ 5605310 h 5641173"/>
              <a:gd name="connsiteX121" fmla="*/ 7385900 w 11243827"/>
              <a:gd name="connsiteY121" fmla="*/ 5604171 h 5641173"/>
              <a:gd name="connsiteX122" fmla="*/ 7375071 w 11243827"/>
              <a:gd name="connsiteY122" fmla="*/ 5606788 h 5641173"/>
              <a:gd name="connsiteX123" fmla="*/ 7364382 w 11243827"/>
              <a:gd name="connsiteY123" fmla="*/ 5600762 h 5641173"/>
              <a:gd name="connsiteX124" fmla="*/ 7361770 w 11243827"/>
              <a:gd name="connsiteY124" fmla="*/ 5596347 h 5641173"/>
              <a:gd name="connsiteX125" fmla="*/ 7346641 w 11243827"/>
              <a:gd name="connsiteY125" fmla="*/ 5598329 h 5641173"/>
              <a:gd name="connsiteX126" fmla="*/ 7334238 w 11243827"/>
              <a:gd name="connsiteY126" fmla="*/ 5594014 h 5641173"/>
              <a:gd name="connsiteX127" fmla="*/ 7323426 w 11243827"/>
              <a:gd name="connsiteY127" fmla="*/ 5596835 h 5641173"/>
              <a:gd name="connsiteX128" fmla="*/ 7318938 w 11243827"/>
              <a:gd name="connsiteY128" fmla="*/ 5596200 h 5641173"/>
              <a:gd name="connsiteX129" fmla="*/ 7307784 w 11243827"/>
              <a:gd name="connsiteY129" fmla="*/ 5594065 h 5641173"/>
              <a:gd name="connsiteX130" fmla="*/ 7288540 w 11243827"/>
              <a:gd name="connsiteY130" fmla="*/ 5589320 h 5641173"/>
              <a:gd name="connsiteX131" fmla="*/ 7282537 w 11243827"/>
              <a:gd name="connsiteY131" fmla="*/ 5588660 h 5641173"/>
              <a:gd name="connsiteX132" fmla="*/ 7269466 w 11243827"/>
              <a:gd name="connsiteY132" fmla="*/ 5581404 h 5641173"/>
              <a:gd name="connsiteX133" fmla="*/ 7244165 w 11243827"/>
              <a:gd name="connsiteY133" fmla="*/ 5575200 h 5641173"/>
              <a:gd name="connsiteX134" fmla="*/ 7199619 w 11243827"/>
              <a:gd name="connsiteY134" fmla="*/ 5553550 h 5641173"/>
              <a:gd name="connsiteX135" fmla="*/ 7173434 w 11243827"/>
              <a:gd name="connsiteY135" fmla="*/ 5543219 h 5641173"/>
              <a:gd name="connsiteX136" fmla="*/ 7155718 w 11243827"/>
              <a:gd name="connsiteY136" fmla="*/ 5533697 h 5641173"/>
              <a:gd name="connsiteX137" fmla="*/ 7103430 w 11243827"/>
              <a:gd name="connsiteY137" fmla="*/ 5520249 h 5641173"/>
              <a:gd name="connsiteX138" fmla="*/ 7013746 w 11243827"/>
              <a:gd name="connsiteY138" fmla="*/ 5502470 h 5641173"/>
              <a:gd name="connsiteX139" fmla="*/ 6995379 w 11243827"/>
              <a:gd name="connsiteY139" fmla="*/ 5497693 h 5641173"/>
              <a:gd name="connsiteX140" fmla="*/ 6982475 w 11243827"/>
              <a:gd name="connsiteY140" fmla="*/ 5489641 h 5641173"/>
              <a:gd name="connsiteX141" fmla="*/ 6981994 w 11243827"/>
              <a:gd name="connsiteY141" fmla="*/ 5484335 h 5641173"/>
              <a:gd name="connsiteX142" fmla="*/ 6972355 w 11243827"/>
              <a:gd name="connsiteY142" fmla="*/ 5481074 h 5641173"/>
              <a:gd name="connsiteX143" fmla="*/ 6970394 w 11243827"/>
              <a:gd name="connsiteY143" fmla="*/ 5479383 h 5641173"/>
              <a:gd name="connsiteX144" fmla="*/ 6958543 w 11243827"/>
              <a:gd name="connsiteY144" fmla="*/ 5470507 h 5641173"/>
              <a:gd name="connsiteX145" fmla="*/ 6918276 w 11243827"/>
              <a:gd name="connsiteY145" fmla="*/ 5472034 h 5641173"/>
              <a:gd name="connsiteX146" fmla="*/ 6881046 w 11243827"/>
              <a:gd name="connsiteY146" fmla="*/ 5457070 h 5641173"/>
              <a:gd name="connsiteX147" fmla="*/ 6752164 w 11243827"/>
              <a:gd name="connsiteY147" fmla="*/ 5425021 h 5641173"/>
              <a:gd name="connsiteX148" fmla="*/ 6724964 w 11243827"/>
              <a:gd name="connsiteY148" fmla="*/ 5414071 h 5641173"/>
              <a:gd name="connsiteX149" fmla="*/ 6683286 w 11243827"/>
              <a:gd name="connsiteY149" fmla="*/ 5432830 h 5641173"/>
              <a:gd name="connsiteX150" fmla="*/ 6644277 w 11243827"/>
              <a:gd name="connsiteY150" fmla="*/ 5429684 h 5641173"/>
              <a:gd name="connsiteX151" fmla="*/ 6532914 w 11243827"/>
              <a:gd name="connsiteY151" fmla="*/ 5431205 h 5641173"/>
              <a:gd name="connsiteX152" fmla="*/ 6307459 w 11243827"/>
              <a:gd name="connsiteY152" fmla="*/ 5467087 h 5641173"/>
              <a:gd name="connsiteX153" fmla="*/ 6196243 w 11243827"/>
              <a:gd name="connsiteY153" fmla="*/ 5515042 h 5641173"/>
              <a:gd name="connsiteX154" fmla="*/ 6099124 w 11243827"/>
              <a:gd name="connsiteY154" fmla="*/ 5516848 h 5641173"/>
              <a:gd name="connsiteX155" fmla="*/ 6016077 w 11243827"/>
              <a:gd name="connsiteY155" fmla="*/ 5528642 h 5641173"/>
              <a:gd name="connsiteX156" fmla="*/ 6004389 w 11243827"/>
              <a:gd name="connsiteY156" fmla="*/ 5531206 h 5641173"/>
              <a:gd name="connsiteX157" fmla="*/ 5933945 w 11243827"/>
              <a:gd name="connsiteY157" fmla="*/ 5538840 h 5641173"/>
              <a:gd name="connsiteX158" fmla="*/ 5883936 w 11243827"/>
              <a:gd name="connsiteY158" fmla="*/ 5553807 h 5641173"/>
              <a:gd name="connsiteX159" fmla="*/ 5798331 w 11243827"/>
              <a:gd name="connsiteY159" fmla="*/ 5564248 h 5641173"/>
              <a:gd name="connsiteX160" fmla="*/ 5712738 w 11243827"/>
              <a:gd name="connsiteY160" fmla="*/ 5573120 h 5641173"/>
              <a:gd name="connsiteX161" fmla="*/ 5681342 w 11243827"/>
              <a:gd name="connsiteY161" fmla="*/ 5575621 h 5641173"/>
              <a:gd name="connsiteX162" fmla="*/ 5627167 w 11243827"/>
              <a:gd name="connsiteY162" fmla="*/ 5583215 h 5641173"/>
              <a:gd name="connsiteX163" fmla="*/ 5591414 w 11243827"/>
              <a:gd name="connsiteY163" fmla="*/ 5587695 h 5641173"/>
              <a:gd name="connsiteX164" fmla="*/ 5583028 w 11243827"/>
              <a:gd name="connsiteY164" fmla="*/ 5580877 h 5641173"/>
              <a:gd name="connsiteX165" fmla="*/ 5549426 w 11243827"/>
              <a:gd name="connsiteY165" fmla="*/ 5582858 h 5641173"/>
              <a:gd name="connsiteX166" fmla="*/ 5519999 w 11243827"/>
              <a:gd name="connsiteY166" fmla="*/ 5592246 h 5641173"/>
              <a:gd name="connsiteX167" fmla="*/ 5480028 w 11243827"/>
              <a:gd name="connsiteY167" fmla="*/ 5597282 h 5641173"/>
              <a:gd name="connsiteX168" fmla="*/ 5456175 w 11243827"/>
              <a:gd name="connsiteY168" fmla="*/ 5600371 h 5641173"/>
              <a:gd name="connsiteX169" fmla="*/ 5388463 w 11243827"/>
              <a:gd name="connsiteY169" fmla="*/ 5602638 h 5641173"/>
              <a:gd name="connsiteX170" fmla="*/ 5265898 w 11243827"/>
              <a:gd name="connsiteY170" fmla="*/ 5591830 h 5641173"/>
              <a:gd name="connsiteX171" fmla="*/ 5231231 w 11243827"/>
              <a:gd name="connsiteY171" fmla="*/ 5592790 h 5641173"/>
              <a:gd name="connsiteX172" fmla="*/ 5226996 w 11243827"/>
              <a:gd name="connsiteY172" fmla="*/ 5595040 h 5641173"/>
              <a:gd name="connsiteX173" fmla="*/ 5175988 w 11243827"/>
              <a:gd name="connsiteY173" fmla="*/ 5588131 h 5641173"/>
              <a:gd name="connsiteX174" fmla="*/ 5107470 w 11243827"/>
              <a:gd name="connsiteY174" fmla="*/ 5594771 h 5641173"/>
              <a:gd name="connsiteX175" fmla="*/ 5027868 w 11243827"/>
              <a:gd name="connsiteY175" fmla="*/ 5605624 h 5641173"/>
              <a:gd name="connsiteX176" fmla="*/ 5007324 w 11243827"/>
              <a:gd name="connsiteY176" fmla="*/ 5609209 h 5641173"/>
              <a:gd name="connsiteX177" fmla="*/ 4952559 w 11243827"/>
              <a:gd name="connsiteY177" fmla="*/ 5611402 h 5641173"/>
              <a:gd name="connsiteX178" fmla="*/ 4826081 w 11243827"/>
              <a:gd name="connsiteY178" fmla="*/ 5616191 h 5641173"/>
              <a:gd name="connsiteX179" fmla="*/ 4823501 w 11243827"/>
              <a:gd name="connsiteY179" fmla="*/ 5619174 h 5641173"/>
              <a:gd name="connsiteX180" fmla="*/ 4813093 w 11243827"/>
              <a:gd name="connsiteY180" fmla="*/ 5620026 h 5641173"/>
              <a:gd name="connsiteX181" fmla="*/ 4810563 w 11243827"/>
              <a:gd name="connsiteY181" fmla="*/ 5620787 h 5641173"/>
              <a:gd name="connsiteX182" fmla="*/ 4795818 w 11243827"/>
              <a:gd name="connsiteY182" fmla="*/ 5624618 h 5641173"/>
              <a:gd name="connsiteX183" fmla="*/ 4758404 w 11243827"/>
              <a:gd name="connsiteY183" fmla="*/ 5619510 h 5641173"/>
              <a:gd name="connsiteX184" fmla="*/ 4717254 w 11243827"/>
              <a:gd name="connsiteY184" fmla="*/ 5624155 h 5641173"/>
              <a:gd name="connsiteX185" fmla="*/ 4591958 w 11243827"/>
              <a:gd name="connsiteY185" fmla="*/ 5624710 h 5641173"/>
              <a:gd name="connsiteX186" fmla="*/ 4476215 w 11243827"/>
              <a:gd name="connsiteY186" fmla="*/ 5628210 h 5641173"/>
              <a:gd name="connsiteX187" fmla="*/ 4425193 w 11243827"/>
              <a:gd name="connsiteY187" fmla="*/ 5627414 h 5641173"/>
              <a:gd name="connsiteX188" fmla="*/ 4383866 w 11243827"/>
              <a:gd name="connsiteY188" fmla="*/ 5626546 h 5641173"/>
              <a:gd name="connsiteX189" fmla="*/ 4385596 w 11243827"/>
              <a:gd name="connsiteY189" fmla="*/ 5634646 h 5641173"/>
              <a:gd name="connsiteX190" fmla="*/ 4360864 w 11243827"/>
              <a:gd name="connsiteY190" fmla="*/ 5641173 h 5641173"/>
              <a:gd name="connsiteX191" fmla="*/ 4328321 w 11243827"/>
              <a:gd name="connsiteY191" fmla="*/ 5626332 h 5641173"/>
              <a:gd name="connsiteX192" fmla="*/ 4309842 w 11243827"/>
              <a:gd name="connsiteY192" fmla="*/ 5626471 h 5641173"/>
              <a:gd name="connsiteX193" fmla="*/ 4277424 w 11243827"/>
              <a:gd name="connsiteY193" fmla="*/ 5631598 h 5641173"/>
              <a:gd name="connsiteX194" fmla="*/ 4266627 w 11243827"/>
              <a:gd name="connsiteY194" fmla="*/ 5633969 h 5641173"/>
              <a:gd name="connsiteX195" fmla="*/ 4185525 w 11243827"/>
              <a:gd name="connsiteY195" fmla="*/ 5617508 h 5641173"/>
              <a:gd name="connsiteX196" fmla="*/ 4177617 w 11243827"/>
              <a:gd name="connsiteY196" fmla="*/ 5610903 h 5641173"/>
              <a:gd name="connsiteX197" fmla="*/ 4136948 w 11243827"/>
              <a:gd name="connsiteY197" fmla="*/ 5608031 h 5641173"/>
              <a:gd name="connsiteX198" fmla="*/ 4132323 w 11243827"/>
              <a:gd name="connsiteY198" fmla="*/ 5609784 h 5641173"/>
              <a:gd name="connsiteX199" fmla="*/ 4098620 w 11243827"/>
              <a:gd name="connsiteY199" fmla="*/ 5599672 h 5641173"/>
              <a:gd name="connsiteX200" fmla="*/ 3963475 w 11243827"/>
              <a:gd name="connsiteY200" fmla="*/ 5581841 h 5641173"/>
              <a:gd name="connsiteX201" fmla="*/ 3703613 w 11243827"/>
              <a:gd name="connsiteY201" fmla="*/ 5572482 h 5641173"/>
              <a:gd name="connsiteX202" fmla="*/ 3432987 w 11243827"/>
              <a:gd name="connsiteY202" fmla="*/ 5545768 h 5641173"/>
              <a:gd name="connsiteX203" fmla="*/ 3176381 w 11243827"/>
              <a:gd name="connsiteY203" fmla="*/ 5556110 h 5641173"/>
              <a:gd name="connsiteX204" fmla="*/ 2710156 w 11243827"/>
              <a:gd name="connsiteY204" fmla="*/ 5527517 h 5641173"/>
              <a:gd name="connsiteX205" fmla="*/ 2550206 w 11243827"/>
              <a:gd name="connsiteY205" fmla="*/ 5524958 h 5641173"/>
              <a:gd name="connsiteX206" fmla="*/ 2443041 w 11243827"/>
              <a:gd name="connsiteY206" fmla="*/ 5523990 h 5641173"/>
              <a:gd name="connsiteX207" fmla="*/ 2435613 w 11243827"/>
              <a:gd name="connsiteY207" fmla="*/ 5526704 h 5641173"/>
              <a:gd name="connsiteX208" fmla="*/ 2405682 w 11243827"/>
              <a:gd name="connsiteY208" fmla="*/ 5528307 h 5641173"/>
              <a:gd name="connsiteX209" fmla="*/ 2397487 w 11243827"/>
              <a:gd name="connsiteY209" fmla="*/ 5540337 h 5641173"/>
              <a:gd name="connsiteX210" fmla="*/ 2297454 w 11243827"/>
              <a:gd name="connsiteY210" fmla="*/ 5550765 h 5641173"/>
              <a:gd name="connsiteX211" fmla="*/ 2056700 w 11243827"/>
              <a:gd name="connsiteY211" fmla="*/ 5555489 h 5641173"/>
              <a:gd name="connsiteX212" fmla="*/ 1878530 w 11243827"/>
              <a:gd name="connsiteY212" fmla="*/ 5535330 h 5641173"/>
              <a:gd name="connsiteX213" fmla="*/ 1859292 w 11243827"/>
              <a:gd name="connsiteY213" fmla="*/ 5535461 h 5641173"/>
              <a:gd name="connsiteX214" fmla="*/ 1835626 w 11243827"/>
              <a:gd name="connsiteY214" fmla="*/ 5533793 h 5641173"/>
              <a:gd name="connsiteX215" fmla="*/ 1798939 w 11243827"/>
              <a:gd name="connsiteY215" fmla="*/ 5540285 h 5641173"/>
              <a:gd name="connsiteX216" fmla="*/ 1779046 w 11243827"/>
              <a:gd name="connsiteY216" fmla="*/ 5549949 h 5641173"/>
              <a:gd name="connsiteX217" fmla="*/ 1772421 w 11243827"/>
              <a:gd name="connsiteY217" fmla="*/ 5549018 h 5641173"/>
              <a:gd name="connsiteX218" fmla="*/ 1772052 w 11243827"/>
              <a:gd name="connsiteY218" fmla="*/ 5545689 h 5641173"/>
              <a:gd name="connsiteX219" fmla="*/ 1711543 w 11243827"/>
              <a:gd name="connsiteY219" fmla="*/ 5534558 h 5641173"/>
              <a:gd name="connsiteX220" fmla="*/ 1631462 w 11243827"/>
              <a:gd name="connsiteY220" fmla="*/ 5491807 h 5641173"/>
              <a:gd name="connsiteX221" fmla="*/ 1538763 w 11243827"/>
              <a:gd name="connsiteY221" fmla="*/ 5482781 h 5641173"/>
              <a:gd name="connsiteX222" fmla="*/ 1501533 w 11243827"/>
              <a:gd name="connsiteY222" fmla="*/ 5467817 h 5641173"/>
              <a:gd name="connsiteX223" fmla="*/ 1461266 w 11243827"/>
              <a:gd name="connsiteY223" fmla="*/ 5469343 h 5641173"/>
              <a:gd name="connsiteX224" fmla="*/ 1449415 w 11243827"/>
              <a:gd name="connsiteY224" fmla="*/ 5460467 h 5641173"/>
              <a:gd name="connsiteX225" fmla="*/ 1447454 w 11243827"/>
              <a:gd name="connsiteY225" fmla="*/ 5458776 h 5641173"/>
              <a:gd name="connsiteX226" fmla="*/ 1437814 w 11243827"/>
              <a:gd name="connsiteY226" fmla="*/ 5455515 h 5641173"/>
              <a:gd name="connsiteX227" fmla="*/ 1437334 w 11243827"/>
              <a:gd name="connsiteY227" fmla="*/ 5450209 h 5641173"/>
              <a:gd name="connsiteX228" fmla="*/ 1424429 w 11243827"/>
              <a:gd name="connsiteY228" fmla="*/ 5442157 h 5641173"/>
              <a:gd name="connsiteX229" fmla="*/ 1406063 w 11243827"/>
              <a:gd name="connsiteY229" fmla="*/ 5437380 h 5641173"/>
              <a:gd name="connsiteX230" fmla="*/ 1316379 w 11243827"/>
              <a:gd name="connsiteY230" fmla="*/ 5419601 h 5641173"/>
              <a:gd name="connsiteX231" fmla="*/ 1264090 w 11243827"/>
              <a:gd name="connsiteY231" fmla="*/ 5406153 h 5641173"/>
              <a:gd name="connsiteX232" fmla="*/ 1246374 w 11243827"/>
              <a:gd name="connsiteY232" fmla="*/ 5396631 h 5641173"/>
              <a:gd name="connsiteX233" fmla="*/ 1220190 w 11243827"/>
              <a:gd name="connsiteY233" fmla="*/ 5386301 h 5641173"/>
              <a:gd name="connsiteX234" fmla="*/ 1175643 w 11243827"/>
              <a:gd name="connsiteY234" fmla="*/ 5364651 h 5641173"/>
              <a:gd name="connsiteX235" fmla="*/ 1150342 w 11243827"/>
              <a:gd name="connsiteY235" fmla="*/ 5358447 h 5641173"/>
              <a:gd name="connsiteX236" fmla="*/ 1112024 w 11243827"/>
              <a:gd name="connsiteY236" fmla="*/ 5345786 h 5641173"/>
              <a:gd name="connsiteX237" fmla="*/ 1100870 w 11243827"/>
              <a:gd name="connsiteY237" fmla="*/ 5343651 h 5641173"/>
              <a:gd name="connsiteX238" fmla="*/ 1096383 w 11243827"/>
              <a:gd name="connsiteY238" fmla="*/ 5343015 h 5641173"/>
              <a:gd name="connsiteX239" fmla="*/ 1058039 w 11243827"/>
              <a:gd name="connsiteY239" fmla="*/ 5343504 h 5641173"/>
              <a:gd name="connsiteX240" fmla="*/ 1055426 w 11243827"/>
              <a:gd name="connsiteY240" fmla="*/ 5339088 h 5641173"/>
              <a:gd name="connsiteX241" fmla="*/ 1044738 w 11243827"/>
              <a:gd name="connsiteY241" fmla="*/ 5333063 h 5641173"/>
              <a:gd name="connsiteX242" fmla="*/ 1033909 w 11243827"/>
              <a:gd name="connsiteY242" fmla="*/ 5335680 h 5641173"/>
              <a:gd name="connsiteX243" fmla="*/ 1012649 w 11243827"/>
              <a:gd name="connsiteY243" fmla="*/ 5334541 h 5641173"/>
              <a:gd name="connsiteX244" fmla="*/ 1007115 w 11243827"/>
              <a:gd name="connsiteY244" fmla="*/ 5332775 h 5641173"/>
              <a:gd name="connsiteX245" fmla="*/ 987447 w 11243827"/>
              <a:gd name="connsiteY245" fmla="*/ 5346462 h 5641173"/>
              <a:gd name="connsiteX246" fmla="*/ 953418 w 11243827"/>
              <a:gd name="connsiteY246" fmla="*/ 5333901 h 5641173"/>
              <a:gd name="connsiteX247" fmla="*/ 916854 w 11243827"/>
              <a:gd name="connsiteY247" fmla="*/ 5329435 h 5641173"/>
              <a:gd name="connsiteX248" fmla="*/ 905651 w 11243827"/>
              <a:gd name="connsiteY248" fmla="*/ 5332114 h 5641173"/>
              <a:gd name="connsiteX249" fmla="*/ 838405 w 11243827"/>
              <a:gd name="connsiteY249" fmla="*/ 5339470 h 5641173"/>
              <a:gd name="connsiteX250" fmla="*/ 817627 w 11243827"/>
              <a:gd name="connsiteY250" fmla="*/ 5330580 h 5641173"/>
              <a:gd name="connsiteX251" fmla="*/ 801817 w 11243827"/>
              <a:gd name="connsiteY251" fmla="*/ 5325937 h 5641173"/>
              <a:gd name="connsiteX252" fmla="*/ 798857 w 11243827"/>
              <a:gd name="connsiteY252" fmla="*/ 5320979 h 5641173"/>
              <a:gd name="connsiteX253" fmla="*/ 788354 w 11243827"/>
              <a:gd name="connsiteY253" fmla="*/ 5320143 h 5641173"/>
              <a:gd name="connsiteX254" fmla="*/ 785726 w 11243827"/>
              <a:gd name="connsiteY254" fmla="*/ 5318989 h 5641173"/>
              <a:gd name="connsiteX255" fmla="*/ 770507 w 11243827"/>
              <a:gd name="connsiteY255" fmla="*/ 5313309 h 5641173"/>
              <a:gd name="connsiteX256" fmla="*/ 733810 w 11243827"/>
              <a:gd name="connsiteY256" fmla="*/ 5324286 h 5641173"/>
              <a:gd name="connsiteX257" fmla="*/ 692117 w 11243827"/>
              <a:gd name="connsiteY257" fmla="*/ 5318786 h 5641173"/>
              <a:gd name="connsiteX258" fmla="*/ 574943 w 11243827"/>
              <a:gd name="connsiteY258" fmla="*/ 5327578 h 5641173"/>
              <a:gd name="connsiteX259" fmla="*/ 441302 w 11243827"/>
              <a:gd name="connsiteY259" fmla="*/ 5307062 h 5641173"/>
              <a:gd name="connsiteX260" fmla="*/ 336819 w 11243827"/>
              <a:gd name="connsiteY260" fmla="*/ 5336690 h 5641173"/>
              <a:gd name="connsiteX261" fmla="*/ 270932 w 11243827"/>
              <a:gd name="connsiteY261" fmla="*/ 5345451 h 5641173"/>
              <a:gd name="connsiteX262" fmla="*/ 194189 w 11243827"/>
              <a:gd name="connsiteY262" fmla="*/ 5343588 h 5641173"/>
              <a:gd name="connsiteX263" fmla="*/ 192552 w 11243827"/>
              <a:gd name="connsiteY263" fmla="*/ 5342845 h 5641173"/>
              <a:gd name="connsiteX264" fmla="*/ 178320 w 11243827"/>
              <a:gd name="connsiteY264" fmla="*/ 5343766 h 5641173"/>
              <a:gd name="connsiteX265" fmla="*/ 175596 w 11243827"/>
              <a:gd name="connsiteY265" fmla="*/ 5346411 h 5641173"/>
              <a:gd name="connsiteX266" fmla="*/ 147287 w 11243827"/>
              <a:gd name="connsiteY266" fmla="*/ 5352625 h 5641173"/>
              <a:gd name="connsiteX267" fmla="*/ 114847 w 11243827"/>
              <a:gd name="connsiteY267" fmla="*/ 5355844 h 5641173"/>
              <a:gd name="connsiteX268" fmla="*/ 114306 w 11243827"/>
              <a:gd name="connsiteY268" fmla="*/ 5354983 h 5641173"/>
              <a:gd name="connsiteX269" fmla="*/ 89264 w 11243827"/>
              <a:gd name="connsiteY269" fmla="*/ 5348886 h 5641173"/>
              <a:gd name="connsiteX270" fmla="*/ 49794 w 11243827"/>
              <a:gd name="connsiteY270" fmla="*/ 5329950 h 5641173"/>
              <a:gd name="connsiteX271" fmla="*/ 19924 w 11243827"/>
              <a:gd name="connsiteY271" fmla="*/ 5334282 h 5641173"/>
              <a:gd name="connsiteX272" fmla="*/ 13819 w 11243827"/>
              <a:gd name="connsiteY272" fmla="*/ 5334653 h 5641173"/>
              <a:gd name="connsiteX273" fmla="*/ 13657 w 11243827"/>
              <a:gd name="connsiteY273" fmla="*/ 5334455 h 5641173"/>
              <a:gd name="connsiteX274" fmla="*/ 7139 w 11243827"/>
              <a:gd name="connsiteY274" fmla="*/ 5334438 h 5641173"/>
              <a:gd name="connsiteX275" fmla="*/ 2684 w 11243827"/>
              <a:gd name="connsiteY275" fmla="*/ 5335333 h 5641173"/>
              <a:gd name="connsiteX276" fmla="*/ 0 w 11243827"/>
              <a:gd name="connsiteY276" fmla="*/ 5335496 h 5641173"/>
              <a:gd name="connsiteX277" fmla="*/ 0 w 11243827"/>
              <a:gd name="connsiteY277" fmla="*/ 10592 h 5641173"/>
              <a:gd name="connsiteX278" fmla="*/ 11243827 w 11243827"/>
              <a:gd name="connsiteY278" fmla="*/ 0 h 5641173"/>
              <a:gd name="connsiteX0" fmla="*/ 11243827 w 11243827"/>
              <a:gd name="connsiteY0" fmla="*/ 0 h 5641173"/>
              <a:gd name="connsiteX1" fmla="*/ 11243827 w 11243827"/>
              <a:gd name="connsiteY1" fmla="*/ 5209610 h 5641173"/>
              <a:gd name="connsiteX2" fmla="*/ 11240675 w 11243827"/>
              <a:gd name="connsiteY2" fmla="*/ 5210442 h 5641173"/>
              <a:gd name="connsiteX3" fmla="*/ 11179959 w 11243827"/>
              <a:gd name="connsiteY3" fmla="*/ 5221199 h 5641173"/>
              <a:gd name="connsiteX4" fmla="*/ 11105493 w 11243827"/>
              <a:gd name="connsiteY4" fmla="*/ 5259905 h 5641173"/>
              <a:gd name="connsiteX5" fmla="*/ 11078640 w 11243827"/>
              <a:gd name="connsiteY5" fmla="*/ 5263531 h 5641173"/>
              <a:gd name="connsiteX6" fmla="*/ 11079616 w 11243827"/>
              <a:gd name="connsiteY6" fmla="*/ 5270380 h 5641173"/>
              <a:gd name="connsiteX7" fmla="*/ 11069641 w 11243827"/>
              <a:gd name="connsiteY7" fmla="*/ 5270884 h 5641173"/>
              <a:gd name="connsiteX8" fmla="*/ 11047377 w 11243827"/>
              <a:gd name="connsiteY8" fmla="*/ 5271051 h 5641173"/>
              <a:gd name="connsiteX9" fmla="*/ 10980705 w 11243827"/>
              <a:gd name="connsiteY9" fmla="*/ 5272951 h 5641173"/>
              <a:gd name="connsiteX10" fmla="*/ 10962514 w 11243827"/>
              <a:gd name="connsiteY10" fmla="*/ 5286084 h 5641173"/>
              <a:gd name="connsiteX11" fmla="*/ 10945307 w 11243827"/>
              <a:gd name="connsiteY11" fmla="*/ 5286290 h 5641173"/>
              <a:gd name="connsiteX12" fmla="*/ 10845516 w 11243827"/>
              <a:gd name="connsiteY12" fmla="*/ 5303894 h 5641173"/>
              <a:gd name="connsiteX13" fmla="*/ 10831795 w 11243827"/>
              <a:gd name="connsiteY13" fmla="*/ 5305210 h 5641173"/>
              <a:gd name="connsiteX14" fmla="*/ 10824365 w 11243827"/>
              <a:gd name="connsiteY14" fmla="*/ 5311111 h 5641173"/>
              <a:gd name="connsiteX15" fmla="*/ 10797756 w 11243827"/>
              <a:gd name="connsiteY15" fmla="*/ 5312285 h 5641173"/>
              <a:gd name="connsiteX16" fmla="*/ 10796525 w 11243827"/>
              <a:gd name="connsiteY16" fmla="*/ 5315645 h 5641173"/>
              <a:gd name="connsiteX17" fmla="*/ 10709063 w 11243827"/>
              <a:gd name="connsiteY17" fmla="*/ 5344492 h 5641173"/>
              <a:gd name="connsiteX18" fmla="*/ 10694078 w 11243827"/>
              <a:gd name="connsiteY18" fmla="*/ 5349258 h 5641173"/>
              <a:gd name="connsiteX19" fmla="*/ 10681131 w 11243827"/>
              <a:gd name="connsiteY19" fmla="*/ 5347812 h 5641173"/>
              <a:gd name="connsiteX20" fmla="*/ 10609448 w 11243827"/>
              <a:gd name="connsiteY20" fmla="*/ 5351931 h 5641173"/>
              <a:gd name="connsiteX21" fmla="*/ 10592397 w 11243827"/>
              <a:gd name="connsiteY21" fmla="*/ 5349402 h 5641173"/>
              <a:gd name="connsiteX22" fmla="*/ 10585227 w 11243827"/>
              <a:gd name="connsiteY22" fmla="*/ 5344063 h 5641173"/>
              <a:gd name="connsiteX23" fmla="*/ 10557472 w 11243827"/>
              <a:gd name="connsiteY23" fmla="*/ 5354151 h 5641173"/>
              <a:gd name="connsiteX24" fmla="*/ 10514646 w 11243827"/>
              <a:gd name="connsiteY24" fmla="*/ 5361064 h 5641173"/>
              <a:gd name="connsiteX25" fmla="*/ 10494292 w 11243827"/>
              <a:gd name="connsiteY25" fmla="*/ 5366054 h 5641173"/>
              <a:gd name="connsiteX26" fmla="*/ 10477869 w 11243827"/>
              <a:gd name="connsiteY26" fmla="*/ 5363025 h 5641173"/>
              <a:gd name="connsiteX27" fmla="*/ 10384411 w 11243827"/>
              <a:gd name="connsiteY27" fmla="*/ 5362257 h 5641173"/>
              <a:gd name="connsiteX28" fmla="*/ 10362921 w 11243827"/>
              <a:gd name="connsiteY28" fmla="*/ 5357444 h 5641173"/>
              <a:gd name="connsiteX29" fmla="*/ 10352736 w 11243827"/>
              <a:gd name="connsiteY29" fmla="*/ 5347851 h 5641173"/>
              <a:gd name="connsiteX30" fmla="*/ 10344754 w 11243827"/>
              <a:gd name="connsiteY30" fmla="*/ 5351272 h 5641173"/>
              <a:gd name="connsiteX31" fmla="*/ 10288226 w 11243827"/>
              <a:gd name="connsiteY31" fmla="*/ 5351613 h 5641173"/>
              <a:gd name="connsiteX32" fmla="*/ 10251350 w 11243827"/>
              <a:gd name="connsiteY32" fmla="*/ 5352711 h 5641173"/>
              <a:gd name="connsiteX33" fmla="*/ 10249108 w 11243827"/>
              <a:gd name="connsiteY33" fmla="*/ 5365881 h 5641173"/>
              <a:gd name="connsiteX34" fmla="*/ 10216272 w 11243827"/>
              <a:gd name="connsiteY34" fmla="*/ 5370573 h 5641173"/>
              <a:gd name="connsiteX35" fmla="*/ 10181278 w 11243827"/>
              <a:gd name="connsiteY35" fmla="*/ 5362119 h 5641173"/>
              <a:gd name="connsiteX36" fmla="*/ 10140033 w 11243827"/>
              <a:gd name="connsiteY36" fmla="*/ 5363304 h 5641173"/>
              <a:gd name="connsiteX37" fmla="*/ 10115353 w 11243827"/>
              <a:gd name="connsiteY37" fmla="*/ 5363869 h 5641173"/>
              <a:gd name="connsiteX38" fmla="*/ 10050578 w 11243827"/>
              <a:gd name="connsiteY38" fmla="*/ 5376153 h 5641173"/>
              <a:gd name="connsiteX39" fmla="*/ 9945478 w 11243827"/>
              <a:gd name="connsiteY39" fmla="*/ 5422859 h 5641173"/>
              <a:gd name="connsiteX40" fmla="*/ 9912481 w 11243827"/>
              <a:gd name="connsiteY40" fmla="*/ 5429477 h 5641173"/>
              <a:gd name="connsiteX41" fmla="*/ 9906713 w 11243827"/>
              <a:gd name="connsiteY41" fmla="*/ 5426784 h 5641173"/>
              <a:gd name="connsiteX42" fmla="*/ 9742436 w 11243827"/>
              <a:gd name="connsiteY42" fmla="*/ 5454834 h 5641173"/>
              <a:gd name="connsiteX43" fmla="*/ 9713044 w 11243827"/>
              <a:gd name="connsiteY43" fmla="*/ 5456476 h 5641173"/>
              <a:gd name="connsiteX44" fmla="*/ 9691033 w 11243827"/>
              <a:gd name="connsiteY44" fmla="*/ 5455451 h 5641173"/>
              <a:gd name="connsiteX45" fmla="*/ 9638355 w 11243827"/>
              <a:gd name="connsiteY45" fmla="*/ 5464794 h 5641173"/>
              <a:gd name="connsiteX46" fmla="*/ 9552434 w 11243827"/>
              <a:gd name="connsiteY46" fmla="*/ 5485280 h 5641173"/>
              <a:gd name="connsiteX47" fmla="*/ 9533883 w 11243827"/>
              <a:gd name="connsiteY47" fmla="*/ 5488516 h 5641173"/>
              <a:gd name="connsiteX48" fmla="*/ 9516916 w 11243827"/>
              <a:gd name="connsiteY48" fmla="*/ 5486828 h 5641173"/>
              <a:gd name="connsiteX49" fmla="*/ 9512093 w 11243827"/>
              <a:gd name="connsiteY49" fmla="*/ 5482541 h 5641173"/>
              <a:gd name="connsiteX50" fmla="*/ 9501725 w 11243827"/>
              <a:gd name="connsiteY50" fmla="*/ 5483603 h 5641173"/>
              <a:gd name="connsiteX51" fmla="*/ 9498754 w 11243827"/>
              <a:gd name="connsiteY51" fmla="*/ 5482951 h 5641173"/>
              <a:gd name="connsiteX52" fmla="*/ 9481932 w 11243827"/>
              <a:gd name="connsiteY52" fmla="*/ 5480151 h 5641173"/>
              <a:gd name="connsiteX53" fmla="*/ 9451321 w 11243827"/>
              <a:gd name="connsiteY53" fmla="*/ 5497375 h 5641173"/>
              <a:gd name="connsiteX54" fmla="*/ 9409298 w 11243827"/>
              <a:gd name="connsiteY54" fmla="*/ 5499478 h 5641173"/>
              <a:gd name="connsiteX55" fmla="*/ 9303056 w 11243827"/>
              <a:gd name="connsiteY55" fmla="*/ 5519093 h 5641173"/>
              <a:gd name="connsiteX56" fmla="*/ 9229078 w 11243827"/>
              <a:gd name="connsiteY56" fmla="*/ 5524154 h 5641173"/>
              <a:gd name="connsiteX57" fmla="*/ 9165105 w 11243827"/>
              <a:gd name="connsiteY57" fmla="*/ 5532892 h 5641173"/>
              <a:gd name="connsiteX58" fmla="*/ 9077301 w 11243827"/>
              <a:gd name="connsiteY58" fmla="*/ 5580356 h 5641173"/>
              <a:gd name="connsiteX59" fmla="*/ 8960065 w 11243827"/>
              <a:gd name="connsiteY59" fmla="*/ 5597982 h 5641173"/>
              <a:gd name="connsiteX60" fmla="*/ 8953536 w 11243827"/>
              <a:gd name="connsiteY60" fmla="*/ 5606638 h 5641173"/>
              <a:gd name="connsiteX61" fmla="*/ 8943907 w 11243827"/>
              <a:gd name="connsiteY61" fmla="*/ 5612541 h 5641173"/>
              <a:gd name="connsiteX62" fmla="*/ 8942046 w 11243827"/>
              <a:gd name="connsiteY62" fmla="*/ 5612112 h 5641173"/>
              <a:gd name="connsiteX63" fmla="*/ 8928824 w 11243827"/>
              <a:gd name="connsiteY63" fmla="*/ 5615549 h 5641173"/>
              <a:gd name="connsiteX64" fmla="*/ 8927294 w 11243827"/>
              <a:gd name="connsiteY64" fmla="*/ 5618607 h 5641173"/>
              <a:gd name="connsiteX65" fmla="*/ 8918651 w 11243827"/>
              <a:gd name="connsiteY65" fmla="*/ 5621688 h 5641173"/>
              <a:gd name="connsiteX66" fmla="*/ 8902772 w 11243827"/>
              <a:gd name="connsiteY66" fmla="*/ 5629703 h 5641173"/>
              <a:gd name="connsiteX67" fmla="*/ 8898724 w 11243827"/>
              <a:gd name="connsiteY67" fmla="*/ 5629379 h 5641173"/>
              <a:gd name="connsiteX68" fmla="*/ 8873099 w 11243827"/>
              <a:gd name="connsiteY68" fmla="*/ 5638628 h 5641173"/>
              <a:gd name="connsiteX69" fmla="*/ 8872234 w 11243827"/>
              <a:gd name="connsiteY69" fmla="*/ 5637889 h 5641173"/>
              <a:gd name="connsiteX70" fmla="*/ 8862777 w 11243827"/>
              <a:gd name="connsiteY70" fmla="*/ 5636711 h 5641173"/>
              <a:gd name="connsiteX71" fmla="*/ 8845869 w 11243827"/>
              <a:gd name="connsiteY71" fmla="*/ 5636436 h 5641173"/>
              <a:gd name="connsiteX72" fmla="*/ 8800548 w 11243827"/>
              <a:gd name="connsiteY72" fmla="*/ 5625084 h 5641173"/>
              <a:gd name="connsiteX73" fmla="*/ 8773774 w 11243827"/>
              <a:gd name="connsiteY73" fmla="*/ 5634630 h 5641173"/>
              <a:gd name="connsiteX74" fmla="*/ 8698255 w 11243827"/>
              <a:gd name="connsiteY74" fmla="*/ 5636083 h 5641173"/>
              <a:gd name="connsiteX75" fmla="*/ 8619167 w 11243827"/>
              <a:gd name="connsiteY75" fmla="*/ 5619130 h 5641173"/>
              <a:gd name="connsiteX76" fmla="*/ 8539822 w 11243827"/>
              <a:gd name="connsiteY76" fmla="*/ 5616905 h 5641173"/>
              <a:gd name="connsiteX77" fmla="*/ 8511094 w 11243827"/>
              <a:gd name="connsiteY77" fmla="*/ 5617360 h 5641173"/>
              <a:gd name="connsiteX78" fmla="*/ 8459886 w 11243827"/>
              <a:gd name="connsiteY78" fmla="*/ 5612612 h 5641173"/>
              <a:gd name="connsiteX79" fmla="*/ 8436432 w 11243827"/>
              <a:gd name="connsiteY79" fmla="*/ 5606990 h 5641173"/>
              <a:gd name="connsiteX80" fmla="*/ 8435403 w 11243827"/>
              <a:gd name="connsiteY80" fmla="*/ 5607336 h 5641173"/>
              <a:gd name="connsiteX81" fmla="*/ 8433307 w 11243827"/>
              <a:gd name="connsiteY81" fmla="*/ 5604917 h 5641173"/>
              <a:gd name="connsiteX82" fmla="*/ 8428968 w 11243827"/>
              <a:gd name="connsiteY82" fmla="*/ 5603796 h 5641173"/>
              <a:gd name="connsiteX83" fmla="*/ 8417124 w 11243827"/>
              <a:gd name="connsiteY83" fmla="*/ 5604518 h 5641173"/>
              <a:gd name="connsiteX84" fmla="*/ 8412669 w 11243827"/>
              <a:gd name="connsiteY84" fmla="*/ 5605413 h 5641173"/>
              <a:gd name="connsiteX85" fmla="*/ 8406152 w 11243827"/>
              <a:gd name="connsiteY85" fmla="*/ 5605396 h 5641173"/>
              <a:gd name="connsiteX86" fmla="*/ 8405989 w 11243827"/>
              <a:gd name="connsiteY86" fmla="*/ 5605197 h 5641173"/>
              <a:gd name="connsiteX87" fmla="*/ 8399884 w 11243827"/>
              <a:gd name="connsiteY87" fmla="*/ 5605568 h 5641173"/>
              <a:gd name="connsiteX88" fmla="*/ 8370014 w 11243827"/>
              <a:gd name="connsiteY88" fmla="*/ 5609900 h 5641173"/>
              <a:gd name="connsiteX89" fmla="*/ 8330544 w 11243827"/>
              <a:gd name="connsiteY89" fmla="*/ 5590964 h 5641173"/>
              <a:gd name="connsiteX90" fmla="*/ 8314221 w 11243827"/>
              <a:gd name="connsiteY90" fmla="*/ 5587682 h 5641173"/>
              <a:gd name="connsiteX91" fmla="*/ 8305502 w 11243827"/>
              <a:gd name="connsiteY91" fmla="*/ 5584868 h 5641173"/>
              <a:gd name="connsiteX92" fmla="*/ 8304962 w 11243827"/>
              <a:gd name="connsiteY92" fmla="*/ 5584007 h 5641173"/>
              <a:gd name="connsiteX93" fmla="*/ 8276324 w 11243827"/>
              <a:gd name="connsiteY93" fmla="*/ 5588260 h 5641173"/>
              <a:gd name="connsiteX94" fmla="*/ 8272522 w 11243827"/>
              <a:gd name="connsiteY94" fmla="*/ 5587226 h 5641173"/>
              <a:gd name="connsiteX95" fmla="*/ 8253857 w 11243827"/>
              <a:gd name="connsiteY95" fmla="*/ 5592043 h 5641173"/>
              <a:gd name="connsiteX96" fmla="*/ 8244212 w 11243827"/>
              <a:gd name="connsiteY96" fmla="*/ 5593439 h 5641173"/>
              <a:gd name="connsiteX97" fmla="*/ 8241488 w 11243827"/>
              <a:gd name="connsiteY97" fmla="*/ 5596085 h 5641173"/>
              <a:gd name="connsiteX98" fmla="*/ 8227256 w 11243827"/>
              <a:gd name="connsiteY98" fmla="*/ 5597005 h 5641173"/>
              <a:gd name="connsiteX99" fmla="*/ 8225619 w 11243827"/>
              <a:gd name="connsiteY99" fmla="*/ 5596262 h 5641173"/>
              <a:gd name="connsiteX100" fmla="*/ 8213882 w 11243827"/>
              <a:gd name="connsiteY100" fmla="*/ 5600179 h 5641173"/>
              <a:gd name="connsiteX101" fmla="*/ 8204045 w 11243827"/>
              <a:gd name="connsiteY101" fmla="*/ 5607275 h 5641173"/>
              <a:gd name="connsiteX102" fmla="*/ 8082989 w 11243827"/>
              <a:gd name="connsiteY102" fmla="*/ 5603160 h 5641173"/>
              <a:gd name="connsiteX103" fmla="*/ 7976942 w 11243827"/>
              <a:gd name="connsiteY103" fmla="*/ 5598455 h 5641173"/>
              <a:gd name="connsiteX104" fmla="*/ 7950121 w 11243827"/>
              <a:gd name="connsiteY104" fmla="*/ 5590893 h 5641173"/>
              <a:gd name="connsiteX105" fmla="*/ 7727691 w 11243827"/>
              <a:gd name="connsiteY105" fmla="*/ 5621064 h 5641173"/>
              <a:gd name="connsiteX106" fmla="*/ 7685998 w 11243827"/>
              <a:gd name="connsiteY106" fmla="*/ 5615564 h 5641173"/>
              <a:gd name="connsiteX107" fmla="*/ 7649302 w 11243827"/>
              <a:gd name="connsiteY107" fmla="*/ 5626541 h 5641173"/>
              <a:gd name="connsiteX108" fmla="*/ 7634083 w 11243827"/>
              <a:gd name="connsiteY108" fmla="*/ 5620862 h 5641173"/>
              <a:gd name="connsiteX109" fmla="*/ 7631455 w 11243827"/>
              <a:gd name="connsiteY109" fmla="*/ 5619708 h 5641173"/>
              <a:gd name="connsiteX110" fmla="*/ 7620952 w 11243827"/>
              <a:gd name="connsiteY110" fmla="*/ 5618872 h 5641173"/>
              <a:gd name="connsiteX111" fmla="*/ 7617992 w 11243827"/>
              <a:gd name="connsiteY111" fmla="*/ 5613914 h 5641173"/>
              <a:gd name="connsiteX112" fmla="*/ 7602182 w 11243827"/>
              <a:gd name="connsiteY112" fmla="*/ 5609271 h 5641173"/>
              <a:gd name="connsiteX113" fmla="*/ 7582847 w 11243827"/>
              <a:gd name="connsiteY113" fmla="*/ 5609047 h 5641173"/>
              <a:gd name="connsiteX114" fmla="*/ 7514158 w 11243827"/>
              <a:gd name="connsiteY114" fmla="*/ 5607737 h 5641173"/>
              <a:gd name="connsiteX115" fmla="*/ 7502955 w 11243827"/>
              <a:gd name="connsiteY115" fmla="*/ 5610415 h 5641173"/>
              <a:gd name="connsiteX116" fmla="*/ 7466391 w 11243827"/>
              <a:gd name="connsiteY116" fmla="*/ 5605949 h 5641173"/>
              <a:gd name="connsiteX117" fmla="*/ 7433806 w 11243827"/>
              <a:gd name="connsiteY117" fmla="*/ 5604945 h 5641173"/>
              <a:gd name="connsiteX118" fmla="*/ 7412693 w 11243827"/>
              <a:gd name="connsiteY118" fmla="*/ 5607075 h 5641173"/>
              <a:gd name="connsiteX119" fmla="*/ 7407159 w 11243827"/>
              <a:gd name="connsiteY119" fmla="*/ 5605310 h 5641173"/>
              <a:gd name="connsiteX120" fmla="*/ 7385900 w 11243827"/>
              <a:gd name="connsiteY120" fmla="*/ 5604171 h 5641173"/>
              <a:gd name="connsiteX121" fmla="*/ 7375071 w 11243827"/>
              <a:gd name="connsiteY121" fmla="*/ 5606788 h 5641173"/>
              <a:gd name="connsiteX122" fmla="*/ 7364382 w 11243827"/>
              <a:gd name="connsiteY122" fmla="*/ 5600762 h 5641173"/>
              <a:gd name="connsiteX123" fmla="*/ 7361770 w 11243827"/>
              <a:gd name="connsiteY123" fmla="*/ 5596347 h 5641173"/>
              <a:gd name="connsiteX124" fmla="*/ 7346641 w 11243827"/>
              <a:gd name="connsiteY124" fmla="*/ 5598329 h 5641173"/>
              <a:gd name="connsiteX125" fmla="*/ 7334238 w 11243827"/>
              <a:gd name="connsiteY125" fmla="*/ 5594014 h 5641173"/>
              <a:gd name="connsiteX126" fmla="*/ 7323426 w 11243827"/>
              <a:gd name="connsiteY126" fmla="*/ 5596835 h 5641173"/>
              <a:gd name="connsiteX127" fmla="*/ 7318938 w 11243827"/>
              <a:gd name="connsiteY127" fmla="*/ 5596200 h 5641173"/>
              <a:gd name="connsiteX128" fmla="*/ 7307784 w 11243827"/>
              <a:gd name="connsiteY128" fmla="*/ 5594065 h 5641173"/>
              <a:gd name="connsiteX129" fmla="*/ 7288540 w 11243827"/>
              <a:gd name="connsiteY129" fmla="*/ 5589320 h 5641173"/>
              <a:gd name="connsiteX130" fmla="*/ 7282537 w 11243827"/>
              <a:gd name="connsiteY130" fmla="*/ 5588660 h 5641173"/>
              <a:gd name="connsiteX131" fmla="*/ 7269466 w 11243827"/>
              <a:gd name="connsiteY131" fmla="*/ 5581404 h 5641173"/>
              <a:gd name="connsiteX132" fmla="*/ 7244165 w 11243827"/>
              <a:gd name="connsiteY132" fmla="*/ 5575200 h 5641173"/>
              <a:gd name="connsiteX133" fmla="*/ 7199619 w 11243827"/>
              <a:gd name="connsiteY133" fmla="*/ 5553550 h 5641173"/>
              <a:gd name="connsiteX134" fmla="*/ 7173434 w 11243827"/>
              <a:gd name="connsiteY134" fmla="*/ 5543219 h 5641173"/>
              <a:gd name="connsiteX135" fmla="*/ 7155718 w 11243827"/>
              <a:gd name="connsiteY135" fmla="*/ 5533697 h 5641173"/>
              <a:gd name="connsiteX136" fmla="*/ 7103430 w 11243827"/>
              <a:gd name="connsiteY136" fmla="*/ 5520249 h 5641173"/>
              <a:gd name="connsiteX137" fmla="*/ 7013746 w 11243827"/>
              <a:gd name="connsiteY137" fmla="*/ 5502470 h 5641173"/>
              <a:gd name="connsiteX138" fmla="*/ 6995379 w 11243827"/>
              <a:gd name="connsiteY138" fmla="*/ 5497693 h 5641173"/>
              <a:gd name="connsiteX139" fmla="*/ 6982475 w 11243827"/>
              <a:gd name="connsiteY139" fmla="*/ 5489641 h 5641173"/>
              <a:gd name="connsiteX140" fmla="*/ 6981994 w 11243827"/>
              <a:gd name="connsiteY140" fmla="*/ 5484335 h 5641173"/>
              <a:gd name="connsiteX141" fmla="*/ 6972355 w 11243827"/>
              <a:gd name="connsiteY141" fmla="*/ 5481074 h 5641173"/>
              <a:gd name="connsiteX142" fmla="*/ 6970394 w 11243827"/>
              <a:gd name="connsiteY142" fmla="*/ 5479383 h 5641173"/>
              <a:gd name="connsiteX143" fmla="*/ 6958543 w 11243827"/>
              <a:gd name="connsiteY143" fmla="*/ 5470507 h 5641173"/>
              <a:gd name="connsiteX144" fmla="*/ 6918276 w 11243827"/>
              <a:gd name="connsiteY144" fmla="*/ 5472034 h 5641173"/>
              <a:gd name="connsiteX145" fmla="*/ 6881046 w 11243827"/>
              <a:gd name="connsiteY145" fmla="*/ 5457070 h 5641173"/>
              <a:gd name="connsiteX146" fmla="*/ 6752164 w 11243827"/>
              <a:gd name="connsiteY146" fmla="*/ 5425021 h 5641173"/>
              <a:gd name="connsiteX147" fmla="*/ 6724964 w 11243827"/>
              <a:gd name="connsiteY147" fmla="*/ 5414071 h 5641173"/>
              <a:gd name="connsiteX148" fmla="*/ 6683286 w 11243827"/>
              <a:gd name="connsiteY148" fmla="*/ 5432830 h 5641173"/>
              <a:gd name="connsiteX149" fmla="*/ 6644277 w 11243827"/>
              <a:gd name="connsiteY149" fmla="*/ 5429684 h 5641173"/>
              <a:gd name="connsiteX150" fmla="*/ 6532914 w 11243827"/>
              <a:gd name="connsiteY150" fmla="*/ 5431205 h 5641173"/>
              <a:gd name="connsiteX151" fmla="*/ 6307459 w 11243827"/>
              <a:gd name="connsiteY151" fmla="*/ 5467087 h 5641173"/>
              <a:gd name="connsiteX152" fmla="*/ 6196243 w 11243827"/>
              <a:gd name="connsiteY152" fmla="*/ 5515042 h 5641173"/>
              <a:gd name="connsiteX153" fmla="*/ 6099124 w 11243827"/>
              <a:gd name="connsiteY153" fmla="*/ 5516848 h 5641173"/>
              <a:gd name="connsiteX154" fmla="*/ 6016077 w 11243827"/>
              <a:gd name="connsiteY154" fmla="*/ 5528642 h 5641173"/>
              <a:gd name="connsiteX155" fmla="*/ 6004389 w 11243827"/>
              <a:gd name="connsiteY155" fmla="*/ 5531206 h 5641173"/>
              <a:gd name="connsiteX156" fmla="*/ 5933945 w 11243827"/>
              <a:gd name="connsiteY156" fmla="*/ 5538840 h 5641173"/>
              <a:gd name="connsiteX157" fmla="*/ 5883936 w 11243827"/>
              <a:gd name="connsiteY157" fmla="*/ 5553807 h 5641173"/>
              <a:gd name="connsiteX158" fmla="*/ 5798331 w 11243827"/>
              <a:gd name="connsiteY158" fmla="*/ 5564248 h 5641173"/>
              <a:gd name="connsiteX159" fmla="*/ 5712738 w 11243827"/>
              <a:gd name="connsiteY159" fmla="*/ 5573120 h 5641173"/>
              <a:gd name="connsiteX160" fmla="*/ 5681342 w 11243827"/>
              <a:gd name="connsiteY160" fmla="*/ 5575621 h 5641173"/>
              <a:gd name="connsiteX161" fmla="*/ 5627167 w 11243827"/>
              <a:gd name="connsiteY161" fmla="*/ 5583215 h 5641173"/>
              <a:gd name="connsiteX162" fmla="*/ 5591414 w 11243827"/>
              <a:gd name="connsiteY162" fmla="*/ 5587695 h 5641173"/>
              <a:gd name="connsiteX163" fmla="*/ 5583028 w 11243827"/>
              <a:gd name="connsiteY163" fmla="*/ 5580877 h 5641173"/>
              <a:gd name="connsiteX164" fmla="*/ 5549426 w 11243827"/>
              <a:gd name="connsiteY164" fmla="*/ 5582858 h 5641173"/>
              <a:gd name="connsiteX165" fmla="*/ 5519999 w 11243827"/>
              <a:gd name="connsiteY165" fmla="*/ 5592246 h 5641173"/>
              <a:gd name="connsiteX166" fmla="*/ 5480028 w 11243827"/>
              <a:gd name="connsiteY166" fmla="*/ 5597282 h 5641173"/>
              <a:gd name="connsiteX167" fmla="*/ 5456175 w 11243827"/>
              <a:gd name="connsiteY167" fmla="*/ 5600371 h 5641173"/>
              <a:gd name="connsiteX168" fmla="*/ 5388463 w 11243827"/>
              <a:gd name="connsiteY168" fmla="*/ 5602638 h 5641173"/>
              <a:gd name="connsiteX169" fmla="*/ 5265898 w 11243827"/>
              <a:gd name="connsiteY169" fmla="*/ 5591830 h 5641173"/>
              <a:gd name="connsiteX170" fmla="*/ 5231231 w 11243827"/>
              <a:gd name="connsiteY170" fmla="*/ 5592790 h 5641173"/>
              <a:gd name="connsiteX171" fmla="*/ 5226996 w 11243827"/>
              <a:gd name="connsiteY171" fmla="*/ 5595040 h 5641173"/>
              <a:gd name="connsiteX172" fmla="*/ 5175988 w 11243827"/>
              <a:gd name="connsiteY172" fmla="*/ 5588131 h 5641173"/>
              <a:gd name="connsiteX173" fmla="*/ 5107470 w 11243827"/>
              <a:gd name="connsiteY173" fmla="*/ 5594771 h 5641173"/>
              <a:gd name="connsiteX174" fmla="*/ 5027868 w 11243827"/>
              <a:gd name="connsiteY174" fmla="*/ 5605624 h 5641173"/>
              <a:gd name="connsiteX175" fmla="*/ 5007324 w 11243827"/>
              <a:gd name="connsiteY175" fmla="*/ 5609209 h 5641173"/>
              <a:gd name="connsiteX176" fmla="*/ 4952559 w 11243827"/>
              <a:gd name="connsiteY176" fmla="*/ 5611402 h 5641173"/>
              <a:gd name="connsiteX177" fmla="*/ 4826081 w 11243827"/>
              <a:gd name="connsiteY177" fmla="*/ 5616191 h 5641173"/>
              <a:gd name="connsiteX178" fmla="*/ 4823501 w 11243827"/>
              <a:gd name="connsiteY178" fmla="*/ 5619174 h 5641173"/>
              <a:gd name="connsiteX179" fmla="*/ 4813093 w 11243827"/>
              <a:gd name="connsiteY179" fmla="*/ 5620026 h 5641173"/>
              <a:gd name="connsiteX180" fmla="*/ 4810563 w 11243827"/>
              <a:gd name="connsiteY180" fmla="*/ 5620787 h 5641173"/>
              <a:gd name="connsiteX181" fmla="*/ 4795818 w 11243827"/>
              <a:gd name="connsiteY181" fmla="*/ 5624618 h 5641173"/>
              <a:gd name="connsiteX182" fmla="*/ 4758404 w 11243827"/>
              <a:gd name="connsiteY182" fmla="*/ 5619510 h 5641173"/>
              <a:gd name="connsiteX183" fmla="*/ 4717254 w 11243827"/>
              <a:gd name="connsiteY183" fmla="*/ 5624155 h 5641173"/>
              <a:gd name="connsiteX184" fmla="*/ 4591958 w 11243827"/>
              <a:gd name="connsiteY184" fmla="*/ 5624710 h 5641173"/>
              <a:gd name="connsiteX185" fmla="*/ 4476215 w 11243827"/>
              <a:gd name="connsiteY185" fmla="*/ 5628210 h 5641173"/>
              <a:gd name="connsiteX186" fmla="*/ 4425193 w 11243827"/>
              <a:gd name="connsiteY186" fmla="*/ 5627414 h 5641173"/>
              <a:gd name="connsiteX187" fmla="*/ 4383866 w 11243827"/>
              <a:gd name="connsiteY187" fmla="*/ 5626546 h 5641173"/>
              <a:gd name="connsiteX188" fmla="*/ 4385596 w 11243827"/>
              <a:gd name="connsiteY188" fmla="*/ 5634646 h 5641173"/>
              <a:gd name="connsiteX189" fmla="*/ 4360864 w 11243827"/>
              <a:gd name="connsiteY189" fmla="*/ 5641173 h 5641173"/>
              <a:gd name="connsiteX190" fmla="*/ 4328321 w 11243827"/>
              <a:gd name="connsiteY190" fmla="*/ 5626332 h 5641173"/>
              <a:gd name="connsiteX191" fmla="*/ 4309842 w 11243827"/>
              <a:gd name="connsiteY191" fmla="*/ 5626471 h 5641173"/>
              <a:gd name="connsiteX192" fmla="*/ 4277424 w 11243827"/>
              <a:gd name="connsiteY192" fmla="*/ 5631598 h 5641173"/>
              <a:gd name="connsiteX193" fmla="*/ 4266627 w 11243827"/>
              <a:gd name="connsiteY193" fmla="*/ 5633969 h 5641173"/>
              <a:gd name="connsiteX194" fmla="*/ 4185525 w 11243827"/>
              <a:gd name="connsiteY194" fmla="*/ 5617508 h 5641173"/>
              <a:gd name="connsiteX195" fmla="*/ 4177617 w 11243827"/>
              <a:gd name="connsiteY195" fmla="*/ 5610903 h 5641173"/>
              <a:gd name="connsiteX196" fmla="*/ 4136948 w 11243827"/>
              <a:gd name="connsiteY196" fmla="*/ 5608031 h 5641173"/>
              <a:gd name="connsiteX197" fmla="*/ 4132323 w 11243827"/>
              <a:gd name="connsiteY197" fmla="*/ 5609784 h 5641173"/>
              <a:gd name="connsiteX198" fmla="*/ 4098620 w 11243827"/>
              <a:gd name="connsiteY198" fmla="*/ 5599672 h 5641173"/>
              <a:gd name="connsiteX199" fmla="*/ 3963475 w 11243827"/>
              <a:gd name="connsiteY199" fmla="*/ 5581841 h 5641173"/>
              <a:gd name="connsiteX200" fmla="*/ 3703613 w 11243827"/>
              <a:gd name="connsiteY200" fmla="*/ 5572482 h 5641173"/>
              <a:gd name="connsiteX201" fmla="*/ 3432987 w 11243827"/>
              <a:gd name="connsiteY201" fmla="*/ 5545768 h 5641173"/>
              <a:gd name="connsiteX202" fmla="*/ 3176381 w 11243827"/>
              <a:gd name="connsiteY202" fmla="*/ 5556110 h 5641173"/>
              <a:gd name="connsiteX203" fmla="*/ 2710156 w 11243827"/>
              <a:gd name="connsiteY203" fmla="*/ 5527517 h 5641173"/>
              <a:gd name="connsiteX204" fmla="*/ 2550206 w 11243827"/>
              <a:gd name="connsiteY204" fmla="*/ 5524958 h 5641173"/>
              <a:gd name="connsiteX205" fmla="*/ 2443041 w 11243827"/>
              <a:gd name="connsiteY205" fmla="*/ 5523990 h 5641173"/>
              <a:gd name="connsiteX206" fmla="*/ 2435613 w 11243827"/>
              <a:gd name="connsiteY206" fmla="*/ 5526704 h 5641173"/>
              <a:gd name="connsiteX207" fmla="*/ 2405682 w 11243827"/>
              <a:gd name="connsiteY207" fmla="*/ 5528307 h 5641173"/>
              <a:gd name="connsiteX208" fmla="*/ 2397487 w 11243827"/>
              <a:gd name="connsiteY208" fmla="*/ 5540337 h 5641173"/>
              <a:gd name="connsiteX209" fmla="*/ 2297454 w 11243827"/>
              <a:gd name="connsiteY209" fmla="*/ 5550765 h 5641173"/>
              <a:gd name="connsiteX210" fmla="*/ 2056700 w 11243827"/>
              <a:gd name="connsiteY210" fmla="*/ 5555489 h 5641173"/>
              <a:gd name="connsiteX211" fmla="*/ 1878530 w 11243827"/>
              <a:gd name="connsiteY211" fmla="*/ 5535330 h 5641173"/>
              <a:gd name="connsiteX212" fmla="*/ 1859292 w 11243827"/>
              <a:gd name="connsiteY212" fmla="*/ 5535461 h 5641173"/>
              <a:gd name="connsiteX213" fmla="*/ 1835626 w 11243827"/>
              <a:gd name="connsiteY213" fmla="*/ 5533793 h 5641173"/>
              <a:gd name="connsiteX214" fmla="*/ 1798939 w 11243827"/>
              <a:gd name="connsiteY214" fmla="*/ 5540285 h 5641173"/>
              <a:gd name="connsiteX215" fmla="*/ 1779046 w 11243827"/>
              <a:gd name="connsiteY215" fmla="*/ 5549949 h 5641173"/>
              <a:gd name="connsiteX216" fmla="*/ 1772421 w 11243827"/>
              <a:gd name="connsiteY216" fmla="*/ 5549018 h 5641173"/>
              <a:gd name="connsiteX217" fmla="*/ 1772052 w 11243827"/>
              <a:gd name="connsiteY217" fmla="*/ 5545689 h 5641173"/>
              <a:gd name="connsiteX218" fmla="*/ 1711543 w 11243827"/>
              <a:gd name="connsiteY218" fmla="*/ 5534558 h 5641173"/>
              <a:gd name="connsiteX219" fmla="*/ 1631462 w 11243827"/>
              <a:gd name="connsiteY219" fmla="*/ 5491807 h 5641173"/>
              <a:gd name="connsiteX220" fmla="*/ 1538763 w 11243827"/>
              <a:gd name="connsiteY220" fmla="*/ 5482781 h 5641173"/>
              <a:gd name="connsiteX221" fmla="*/ 1501533 w 11243827"/>
              <a:gd name="connsiteY221" fmla="*/ 5467817 h 5641173"/>
              <a:gd name="connsiteX222" fmla="*/ 1461266 w 11243827"/>
              <a:gd name="connsiteY222" fmla="*/ 5469343 h 5641173"/>
              <a:gd name="connsiteX223" fmla="*/ 1449415 w 11243827"/>
              <a:gd name="connsiteY223" fmla="*/ 5460467 h 5641173"/>
              <a:gd name="connsiteX224" fmla="*/ 1447454 w 11243827"/>
              <a:gd name="connsiteY224" fmla="*/ 5458776 h 5641173"/>
              <a:gd name="connsiteX225" fmla="*/ 1437814 w 11243827"/>
              <a:gd name="connsiteY225" fmla="*/ 5455515 h 5641173"/>
              <a:gd name="connsiteX226" fmla="*/ 1437334 w 11243827"/>
              <a:gd name="connsiteY226" fmla="*/ 5450209 h 5641173"/>
              <a:gd name="connsiteX227" fmla="*/ 1424429 w 11243827"/>
              <a:gd name="connsiteY227" fmla="*/ 5442157 h 5641173"/>
              <a:gd name="connsiteX228" fmla="*/ 1406063 w 11243827"/>
              <a:gd name="connsiteY228" fmla="*/ 5437380 h 5641173"/>
              <a:gd name="connsiteX229" fmla="*/ 1316379 w 11243827"/>
              <a:gd name="connsiteY229" fmla="*/ 5419601 h 5641173"/>
              <a:gd name="connsiteX230" fmla="*/ 1264090 w 11243827"/>
              <a:gd name="connsiteY230" fmla="*/ 5406153 h 5641173"/>
              <a:gd name="connsiteX231" fmla="*/ 1246374 w 11243827"/>
              <a:gd name="connsiteY231" fmla="*/ 5396631 h 5641173"/>
              <a:gd name="connsiteX232" fmla="*/ 1220190 w 11243827"/>
              <a:gd name="connsiteY232" fmla="*/ 5386301 h 5641173"/>
              <a:gd name="connsiteX233" fmla="*/ 1175643 w 11243827"/>
              <a:gd name="connsiteY233" fmla="*/ 5364651 h 5641173"/>
              <a:gd name="connsiteX234" fmla="*/ 1150342 w 11243827"/>
              <a:gd name="connsiteY234" fmla="*/ 5358447 h 5641173"/>
              <a:gd name="connsiteX235" fmla="*/ 1112024 w 11243827"/>
              <a:gd name="connsiteY235" fmla="*/ 5345786 h 5641173"/>
              <a:gd name="connsiteX236" fmla="*/ 1100870 w 11243827"/>
              <a:gd name="connsiteY236" fmla="*/ 5343651 h 5641173"/>
              <a:gd name="connsiteX237" fmla="*/ 1096383 w 11243827"/>
              <a:gd name="connsiteY237" fmla="*/ 5343015 h 5641173"/>
              <a:gd name="connsiteX238" fmla="*/ 1058039 w 11243827"/>
              <a:gd name="connsiteY238" fmla="*/ 5343504 h 5641173"/>
              <a:gd name="connsiteX239" fmla="*/ 1055426 w 11243827"/>
              <a:gd name="connsiteY239" fmla="*/ 5339088 h 5641173"/>
              <a:gd name="connsiteX240" fmla="*/ 1044738 w 11243827"/>
              <a:gd name="connsiteY240" fmla="*/ 5333063 h 5641173"/>
              <a:gd name="connsiteX241" fmla="*/ 1033909 w 11243827"/>
              <a:gd name="connsiteY241" fmla="*/ 5335680 h 5641173"/>
              <a:gd name="connsiteX242" fmla="*/ 1012649 w 11243827"/>
              <a:gd name="connsiteY242" fmla="*/ 5334541 h 5641173"/>
              <a:gd name="connsiteX243" fmla="*/ 1007115 w 11243827"/>
              <a:gd name="connsiteY243" fmla="*/ 5332775 h 5641173"/>
              <a:gd name="connsiteX244" fmla="*/ 987447 w 11243827"/>
              <a:gd name="connsiteY244" fmla="*/ 5346462 h 5641173"/>
              <a:gd name="connsiteX245" fmla="*/ 953418 w 11243827"/>
              <a:gd name="connsiteY245" fmla="*/ 5333901 h 5641173"/>
              <a:gd name="connsiteX246" fmla="*/ 916854 w 11243827"/>
              <a:gd name="connsiteY246" fmla="*/ 5329435 h 5641173"/>
              <a:gd name="connsiteX247" fmla="*/ 905651 w 11243827"/>
              <a:gd name="connsiteY247" fmla="*/ 5332114 h 5641173"/>
              <a:gd name="connsiteX248" fmla="*/ 838405 w 11243827"/>
              <a:gd name="connsiteY248" fmla="*/ 5339470 h 5641173"/>
              <a:gd name="connsiteX249" fmla="*/ 817627 w 11243827"/>
              <a:gd name="connsiteY249" fmla="*/ 5330580 h 5641173"/>
              <a:gd name="connsiteX250" fmla="*/ 801817 w 11243827"/>
              <a:gd name="connsiteY250" fmla="*/ 5325937 h 5641173"/>
              <a:gd name="connsiteX251" fmla="*/ 798857 w 11243827"/>
              <a:gd name="connsiteY251" fmla="*/ 5320979 h 5641173"/>
              <a:gd name="connsiteX252" fmla="*/ 788354 w 11243827"/>
              <a:gd name="connsiteY252" fmla="*/ 5320143 h 5641173"/>
              <a:gd name="connsiteX253" fmla="*/ 785726 w 11243827"/>
              <a:gd name="connsiteY253" fmla="*/ 5318989 h 5641173"/>
              <a:gd name="connsiteX254" fmla="*/ 770507 w 11243827"/>
              <a:gd name="connsiteY254" fmla="*/ 5313309 h 5641173"/>
              <a:gd name="connsiteX255" fmla="*/ 733810 w 11243827"/>
              <a:gd name="connsiteY255" fmla="*/ 5324286 h 5641173"/>
              <a:gd name="connsiteX256" fmla="*/ 692117 w 11243827"/>
              <a:gd name="connsiteY256" fmla="*/ 5318786 h 5641173"/>
              <a:gd name="connsiteX257" fmla="*/ 574943 w 11243827"/>
              <a:gd name="connsiteY257" fmla="*/ 5327578 h 5641173"/>
              <a:gd name="connsiteX258" fmla="*/ 441302 w 11243827"/>
              <a:gd name="connsiteY258" fmla="*/ 5307062 h 5641173"/>
              <a:gd name="connsiteX259" fmla="*/ 336819 w 11243827"/>
              <a:gd name="connsiteY259" fmla="*/ 5336690 h 5641173"/>
              <a:gd name="connsiteX260" fmla="*/ 270932 w 11243827"/>
              <a:gd name="connsiteY260" fmla="*/ 5345451 h 5641173"/>
              <a:gd name="connsiteX261" fmla="*/ 194189 w 11243827"/>
              <a:gd name="connsiteY261" fmla="*/ 5343588 h 5641173"/>
              <a:gd name="connsiteX262" fmla="*/ 192552 w 11243827"/>
              <a:gd name="connsiteY262" fmla="*/ 5342845 h 5641173"/>
              <a:gd name="connsiteX263" fmla="*/ 178320 w 11243827"/>
              <a:gd name="connsiteY263" fmla="*/ 5343766 h 5641173"/>
              <a:gd name="connsiteX264" fmla="*/ 175596 w 11243827"/>
              <a:gd name="connsiteY264" fmla="*/ 5346411 h 5641173"/>
              <a:gd name="connsiteX265" fmla="*/ 147287 w 11243827"/>
              <a:gd name="connsiteY265" fmla="*/ 5352625 h 5641173"/>
              <a:gd name="connsiteX266" fmla="*/ 114847 w 11243827"/>
              <a:gd name="connsiteY266" fmla="*/ 5355844 h 5641173"/>
              <a:gd name="connsiteX267" fmla="*/ 114306 w 11243827"/>
              <a:gd name="connsiteY267" fmla="*/ 5354983 h 5641173"/>
              <a:gd name="connsiteX268" fmla="*/ 89264 w 11243827"/>
              <a:gd name="connsiteY268" fmla="*/ 5348886 h 5641173"/>
              <a:gd name="connsiteX269" fmla="*/ 49794 w 11243827"/>
              <a:gd name="connsiteY269" fmla="*/ 5329950 h 5641173"/>
              <a:gd name="connsiteX270" fmla="*/ 19924 w 11243827"/>
              <a:gd name="connsiteY270" fmla="*/ 5334282 h 5641173"/>
              <a:gd name="connsiteX271" fmla="*/ 13819 w 11243827"/>
              <a:gd name="connsiteY271" fmla="*/ 5334653 h 5641173"/>
              <a:gd name="connsiteX272" fmla="*/ 13657 w 11243827"/>
              <a:gd name="connsiteY272" fmla="*/ 5334455 h 5641173"/>
              <a:gd name="connsiteX273" fmla="*/ 7139 w 11243827"/>
              <a:gd name="connsiteY273" fmla="*/ 5334438 h 5641173"/>
              <a:gd name="connsiteX274" fmla="*/ 2684 w 11243827"/>
              <a:gd name="connsiteY274" fmla="*/ 5335333 h 5641173"/>
              <a:gd name="connsiteX275" fmla="*/ 0 w 11243827"/>
              <a:gd name="connsiteY275" fmla="*/ 5335496 h 5641173"/>
              <a:gd name="connsiteX276" fmla="*/ 0 w 11243827"/>
              <a:gd name="connsiteY276" fmla="*/ 10592 h 5641173"/>
              <a:gd name="connsiteX277" fmla="*/ 11243827 w 11243827"/>
              <a:gd name="connsiteY277" fmla="*/ 0 h 564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11243827" h="5641173">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629751" y="1059116"/>
            <a:ext cx="8924392" cy="933486"/>
          </a:xfrm>
          <a:prstGeom prst="rect">
            <a:avLst/>
          </a:prstGeom>
          <a:ln>
            <a:solidFill>
              <a:schemeClr val="accent1"/>
            </a:solid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accent1">
                    <a:lumMod val="75000"/>
                  </a:schemeClr>
                </a:solidFill>
                <a:latin typeface="+mj-lt"/>
                <a:ea typeface="+mj-ea"/>
                <a:cs typeface="+mj-cs"/>
              </a:rPr>
              <a:t>EDA with Data Visualization</a:t>
            </a:r>
            <a:r>
              <a:rPr lang="en-US" sz="4400">
                <a:solidFill>
                  <a:schemeClr val="accent1">
                    <a:lumMod val="75000"/>
                  </a:schemeClr>
                </a:solidFill>
                <a:latin typeface="+mj-lt"/>
                <a:ea typeface="+mj-ea"/>
                <a:cs typeface="+mj-cs"/>
              </a:rPr>
              <a:t> Methodology</a:t>
            </a:r>
            <a:endParaRPr lang="en-US" sz="4400" kern="1200">
              <a:solidFill>
                <a:schemeClr val="accent1">
                  <a:lumMod val="75000"/>
                </a:schemeClr>
              </a:solidFill>
              <a:latin typeface="+mj-lt"/>
              <a:ea typeface="+mj-ea"/>
              <a:cs typeface="+mj-cs"/>
            </a:endParaRPr>
          </a:p>
        </p:txBody>
      </p:sp>
      <p:sp>
        <p:nvSpPr>
          <p:cNvPr id="14" name="Rectangle 6">
            <a:extLst>
              <a:ext uri="{FF2B5EF4-FFF2-40B4-BE49-F238E27FC236}">
                <a16:creationId xmlns:a16="http://schemas.microsoft.com/office/drawing/2014/main" id="{16A12243-4887-4E89-8347-1146AE5D1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5418161" y="351736"/>
            <a:ext cx="1352113" cy="40780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3602" y="2292176"/>
            <a:ext cx="10569148" cy="3886955"/>
          </a:xfrm>
          <a:prstGeom prst="rect">
            <a:avLst/>
          </a:prstGeom>
        </p:spPr>
        <p:txBody>
          <a:bodyPr vert="horz" lIns="91440" tIns="45720" rIns="91440" bIns="45720" rtlCol="0" anchor="t">
            <a:noAutofit/>
          </a:bodyPr>
          <a:lstStyle/>
          <a:p>
            <a:pPr marL="628650" lvl="1" indent="-171450">
              <a:spcBef>
                <a:spcPts val="1400"/>
              </a:spcBef>
            </a:pPr>
            <a:r>
              <a:rPr lang="en-US" sz="1600"/>
              <a:t>Categorical Plots</a:t>
            </a:r>
            <a:endParaRPr lang="en-US" sz="1600">
              <a:ea typeface="Calibri" panose="020F0502020204030204"/>
              <a:cs typeface="Calibri" panose="020F0502020204030204"/>
            </a:endParaRPr>
          </a:p>
          <a:p>
            <a:pPr lvl="2">
              <a:spcBef>
                <a:spcPts val="1400"/>
              </a:spcBef>
            </a:pPr>
            <a:r>
              <a:rPr lang="en-US" sz="1600"/>
              <a:t>These show the categories of class, representing whether or not a launch landing was successful or not clearly marked by the hue.</a:t>
            </a:r>
            <a:endParaRPr lang="en-US" sz="1600">
              <a:ea typeface="Calibri"/>
              <a:cs typeface="Calibri"/>
            </a:endParaRPr>
          </a:p>
          <a:p>
            <a:pPr lvl="2">
              <a:spcBef>
                <a:spcPts val="1400"/>
              </a:spcBef>
            </a:pPr>
            <a:r>
              <a:rPr lang="en-US" sz="1600"/>
              <a:t>The best reason is to see how two variables will correlate together to produce the Success or Failure.</a:t>
            </a:r>
            <a:endParaRPr lang="en-US" sz="1600">
              <a:ea typeface="Calibri"/>
              <a:cs typeface="Calibri"/>
            </a:endParaRPr>
          </a:p>
          <a:p>
            <a:pPr lvl="2">
              <a:spcBef>
                <a:spcPts val="1400"/>
              </a:spcBef>
            </a:pPr>
            <a:r>
              <a:rPr lang="en-US" sz="1600"/>
              <a:t>Categorical Plots easily visualize multiple pieces of specific data in relation to each axes.</a:t>
            </a:r>
            <a:endParaRPr lang="en-US" sz="1600">
              <a:ea typeface="Calibri"/>
              <a:cs typeface="Calibri"/>
            </a:endParaRPr>
          </a:p>
          <a:p>
            <a:pPr lvl="1">
              <a:spcBef>
                <a:spcPts val="1400"/>
              </a:spcBef>
            </a:pPr>
            <a:r>
              <a:rPr lang="en-US" sz="1600"/>
              <a:t>Bar Charts</a:t>
            </a:r>
            <a:endParaRPr lang="en-US" sz="1600">
              <a:ea typeface="Calibri"/>
              <a:cs typeface="Calibri"/>
            </a:endParaRPr>
          </a:p>
          <a:p>
            <a:pPr lvl="2">
              <a:spcBef>
                <a:spcPts val="1400"/>
              </a:spcBef>
            </a:pPr>
            <a:r>
              <a:rPr lang="en-US" sz="1600"/>
              <a:t>Made the comparison between multiple variables and the Success Rate Easily Visualized.</a:t>
            </a:r>
            <a:endParaRPr lang="en-US" sz="1600">
              <a:ea typeface="Calibri"/>
              <a:cs typeface="Calibri"/>
            </a:endParaRPr>
          </a:p>
          <a:p>
            <a:pPr lvl="1">
              <a:spcBef>
                <a:spcPts val="1400"/>
              </a:spcBef>
            </a:pPr>
            <a:r>
              <a:rPr lang="en-US" sz="1600"/>
              <a:t>Line Chart</a:t>
            </a:r>
            <a:endParaRPr lang="en-US" sz="1600">
              <a:ea typeface="Calibri"/>
              <a:cs typeface="Calibri"/>
            </a:endParaRPr>
          </a:p>
          <a:p>
            <a:pPr lvl="2">
              <a:spcBef>
                <a:spcPts val="1400"/>
              </a:spcBef>
            </a:pPr>
            <a:r>
              <a:rPr lang="en-US" sz="1600"/>
              <a:t>The Line Chart showed the yearly trend of Success Rate, because these changed from year to year making it easy to compare how Success Rate Changed over the years.</a:t>
            </a:r>
            <a:endParaRPr lang="en-US" sz="1600">
              <a:ea typeface="Calibri"/>
              <a:cs typeface="Calibri"/>
            </a:endParaRPr>
          </a:p>
          <a:p>
            <a:endParaRPr lang="en-US" sz="11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04405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SQL</a:t>
            </a:r>
            <a:r>
              <a:rPr lang="en-US">
                <a:solidFill>
                  <a:srgbClr val="FFFFFF"/>
                </a:solidFill>
                <a:latin typeface="+mj-lt"/>
                <a:ea typeface="+mj-ea"/>
                <a:cs typeface="+mj-cs"/>
              </a:rPr>
              <a:t> Methodology</a:t>
            </a:r>
            <a:endParaRPr lang="en-US" kern="120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759402" y="4631531"/>
            <a:ext cx="1658745" cy="242860"/>
          </a:xfrm>
        </p:spPr>
        <p:txBody>
          <a:bodyPr/>
          <a:lstStyle/>
          <a:p>
            <a:pPr defTabSz="548640">
              <a:spcAft>
                <a:spcPts val="600"/>
              </a:spcAft>
            </a:pPr>
            <a:fld id="{5075537C-CA84-1446-933C-8E9D027F9201}" type="slidenum">
              <a:rPr lang="en-US" sz="960" kern="1200" dirty="0">
                <a:solidFill>
                  <a:srgbClr val="1C7DDB"/>
                </a:solidFill>
                <a:latin typeface="Abadi" panose="020B0604020104020204" pitchFamily="34" charset="0"/>
                <a:ea typeface="+mn-ea"/>
                <a:cs typeface="+mn-cs"/>
              </a:rPr>
              <a:pPr defTabSz="548640">
                <a:spcAft>
                  <a:spcPts val="600"/>
                </a:spcAft>
              </a:pPr>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55403" y="2080408"/>
            <a:ext cx="5892914" cy="2631145"/>
          </a:xfrm>
          <a:prstGeom prst="rect">
            <a:avLst/>
          </a:prstGeom>
        </p:spPr>
        <p:txBody>
          <a:bodyPr lIns="91440" tIns="45720" rIns="91440" bIns="45720" anchor="t"/>
          <a:lstStyle/>
          <a:p>
            <a:pPr marL="137160" indent="-137160" defTabSz="548640">
              <a:lnSpc>
                <a:spcPct val="100000"/>
              </a:lnSpc>
              <a:spcBef>
                <a:spcPts val="840"/>
              </a:spcBef>
            </a:pPr>
            <a:endParaRPr lang="en-US" sz="1320" kern="1200">
              <a:solidFill>
                <a:schemeClr val="accent3">
                  <a:lumMod val="25000"/>
                </a:schemeClr>
              </a:solidFill>
              <a:latin typeface="Abadi" panose="020B0604020104020204" pitchFamily="34" charset="0"/>
              <a:ea typeface="+mn-ea"/>
              <a:cs typeface="+mn-cs"/>
            </a:endParaRPr>
          </a:p>
          <a:p>
            <a:pPr marL="137160" indent="-137160" defTabSz="548640">
              <a:lnSpc>
                <a:spcPct val="100000"/>
              </a:lnSpc>
              <a:spcBef>
                <a:spcPts val="840"/>
              </a:spcBef>
            </a:pPr>
            <a:endParaRPr lang="en-US" sz="1320" kern="1200">
              <a:solidFill>
                <a:schemeClr val="accent3">
                  <a:lumMod val="25000"/>
                </a:schemeClr>
              </a:solidFill>
              <a:latin typeface="Abadi" panose="020B0604020104020204" pitchFamily="34" charset="0"/>
              <a:ea typeface="+mn-ea"/>
              <a:cs typeface="+mn-cs"/>
            </a:endParaRPr>
          </a:p>
          <a:p>
            <a:pPr marL="137160" indent="-137160" defTabSz="548640">
              <a:spcBef>
                <a:spcPts val="600"/>
              </a:spcBef>
            </a:pPr>
            <a:endParaRPr lang="en-US" sz="1680" kern="1200">
              <a:solidFill>
                <a:schemeClr val="tx1"/>
              </a:solidFill>
              <a:latin typeface="+mn-lt"/>
              <a:ea typeface="+mn-ea"/>
              <a:cs typeface="+mn-cs"/>
            </a:endParaRPr>
          </a:p>
          <a:p>
            <a:pPr marL="137160" indent="-137160" defTabSz="548640">
              <a:spcBef>
                <a:spcPts val="600"/>
              </a:spcBef>
            </a:pPr>
            <a:endParaRPr lang="en-US" sz="1680" kern="1200">
              <a:solidFill>
                <a:schemeClr val="tx1"/>
              </a:solidFill>
              <a:latin typeface="+mn-lt"/>
              <a:ea typeface="+mn-ea"/>
              <a:cs typeface="+mn-cs"/>
            </a:endParaRPr>
          </a:p>
          <a:p>
            <a:endParaRPr lang="en-US"/>
          </a:p>
        </p:txBody>
      </p:sp>
      <p:sp>
        <p:nvSpPr>
          <p:cNvPr id="2" name="TextBox 1">
            <a:extLst>
              <a:ext uri="{FF2B5EF4-FFF2-40B4-BE49-F238E27FC236}">
                <a16:creationId xmlns:a16="http://schemas.microsoft.com/office/drawing/2014/main" id="{89BAD8CC-CC00-2F24-A630-82379880B645}"/>
              </a:ext>
            </a:extLst>
          </p:cNvPr>
          <p:cNvSpPr txBox="1"/>
          <p:nvPr/>
        </p:nvSpPr>
        <p:spPr>
          <a:xfrm>
            <a:off x="4719198" y="993515"/>
            <a:ext cx="6666833" cy="5801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defTabSz="548640">
              <a:spcAft>
                <a:spcPts val="600"/>
              </a:spcAft>
              <a:buFont typeface="Arial"/>
              <a:buChar char="•"/>
            </a:pPr>
            <a:r>
              <a:rPr lang="en-US" sz="1600" kern="1200">
                <a:latin typeface="+mn-lt"/>
                <a:ea typeface="+mn-ea"/>
                <a:cs typeface="Calibri" panose="020F0502020204030204"/>
              </a:rPr>
              <a:t>Found the names of the Unique Launch Sites</a:t>
            </a:r>
            <a:endParaRPr lang="en-US" sz="1600" kern="1200">
              <a:latin typeface="+mn-lt"/>
              <a:cs typeface="Calibri" panose="020F0502020204030204"/>
            </a:endParaRPr>
          </a:p>
          <a:p>
            <a:pPr marL="171450" indent="-171450" defTabSz="548640">
              <a:spcAft>
                <a:spcPts val="600"/>
              </a:spcAft>
              <a:buFont typeface="Arial"/>
              <a:buChar char="•"/>
            </a:pPr>
            <a:r>
              <a:rPr lang="en-US" sz="1600">
                <a:ea typeface="Calibri"/>
                <a:cs typeface="Calibri" panose="020F0502020204030204"/>
              </a:rPr>
              <a:t>Displayed Launch Sites with 'CCA' beginning the name.</a:t>
            </a:r>
          </a:p>
          <a:p>
            <a:pPr marL="171450" indent="-171450" defTabSz="548640">
              <a:spcAft>
                <a:spcPts val="600"/>
              </a:spcAft>
              <a:buFont typeface="Arial"/>
              <a:buChar char="•"/>
            </a:pPr>
            <a:r>
              <a:rPr lang="en-US" sz="1600">
                <a:ea typeface="Calibri"/>
                <a:cs typeface="Calibri" panose="020F0502020204030204"/>
              </a:rPr>
              <a:t>Selected the Sum of the Payload Mass (kg) from boosters launched by NASA</a:t>
            </a:r>
            <a:endParaRPr lang="en-US" sz="1600" kern="1200">
              <a:latin typeface="+mn-lt"/>
              <a:ea typeface="Calibri"/>
              <a:cs typeface="Calibri" panose="020F0502020204030204"/>
            </a:endParaRPr>
          </a:p>
          <a:p>
            <a:pPr marL="171450" indent="-171450">
              <a:spcAft>
                <a:spcPts val="600"/>
              </a:spcAft>
              <a:buFont typeface="Arial"/>
              <a:buChar char="•"/>
            </a:pPr>
            <a:r>
              <a:rPr lang="en-US" sz="1600">
                <a:ea typeface="Calibri" panose="020F0502020204030204"/>
                <a:cs typeface="Calibri" panose="020F0502020204030204"/>
              </a:rPr>
              <a:t>Displayed the average payload mass carried by the booster version by averaging the Payload Mass (kg)</a:t>
            </a:r>
          </a:p>
          <a:p>
            <a:pPr marL="171450" indent="-171450">
              <a:spcAft>
                <a:spcPts val="600"/>
              </a:spcAft>
              <a:buFont typeface="Arial"/>
              <a:buChar char="•"/>
            </a:pPr>
            <a:r>
              <a:rPr lang="en-US" sz="1600">
                <a:ea typeface="Calibri" panose="020F0502020204030204"/>
                <a:cs typeface="Calibri" panose="020F0502020204030204"/>
              </a:rPr>
              <a:t>Found the first successful landing date on a ground pad.</a:t>
            </a:r>
          </a:p>
          <a:p>
            <a:pPr marL="171450" indent="-171450">
              <a:spcAft>
                <a:spcPts val="600"/>
              </a:spcAft>
              <a:buFont typeface="Arial"/>
              <a:buChar char="•"/>
            </a:pPr>
            <a:r>
              <a:rPr lang="en-US" sz="1600">
                <a:ea typeface="Calibri" panose="020F0502020204030204"/>
                <a:cs typeface="Calibri" panose="020F0502020204030204"/>
              </a:rPr>
              <a:t>Listed the names of the boosters by selecting the distinct booster with a Successful Landing using drone ships with a Payload Mass (kg) between 4000 and 6000.</a:t>
            </a:r>
          </a:p>
          <a:p>
            <a:pPr marL="171450" indent="-171450">
              <a:spcAft>
                <a:spcPts val="600"/>
              </a:spcAft>
              <a:buFont typeface="Arial"/>
              <a:buChar char="•"/>
            </a:pPr>
            <a:r>
              <a:rPr lang="en-US" sz="1600">
                <a:ea typeface="Calibri" panose="020F0502020204030204"/>
                <a:cs typeface="Calibri" panose="020F0502020204030204"/>
              </a:rPr>
              <a:t>Counted the total of successful and failed outcomes respectively.</a:t>
            </a:r>
          </a:p>
          <a:p>
            <a:pPr marL="171450" indent="-171450">
              <a:spcAft>
                <a:spcPts val="600"/>
              </a:spcAft>
              <a:buFont typeface="Arial"/>
              <a:buChar char="•"/>
            </a:pPr>
            <a:r>
              <a:rPr lang="en-US" sz="1600">
                <a:ea typeface="Calibri" panose="020F0502020204030204"/>
                <a:cs typeface="Calibri" panose="020F0502020204030204"/>
              </a:rPr>
              <a:t>Selected the Booser Versions that could carry the maximum Payload Mass (kg).</a:t>
            </a:r>
          </a:p>
          <a:p>
            <a:pPr marL="171450" indent="-171450">
              <a:spcAft>
                <a:spcPts val="600"/>
              </a:spcAft>
              <a:buFont typeface="Arial"/>
              <a:buChar char="•"/>
            </a:pPr>
            <a:r>
              <a:rPr lang="en-US" sz="1600">
                <a:ea typeface="Calibri" panose="020F0502020204030204"/>
                <a:cs typeface="Calibri" panose="020F0502020204030204"/>
              </a:rPr>
              <a:t>Displayed the failed landings for drone ships, their booster versions, and the corresponding launch sites in 2015.</a:t>
            </a:r>
          </a:p>
          <a:p>
            <a:pPr marL="171450" indent="-171450">
              <a:spcAft>
                <a:spcPts val="600"/>
              </a:spcAft>
              <a:buFont typeface="Arial"/>
              <a:buChar char="•"/>
            </a:pPr>
            <a:r>
              <a:rPr lang="en-US" sz="1600">
                <a:solidFill>
                  <a:srgbClr val="000000"/>
                </a:solidFill>
                <a:latin typeface="Calibri"/>
                <a:ea typeface="Calibri" panose="020F0502020204030204"/>
                <a:cs typeface="Calibri" panose="020F0502020204030204"/>
              </a:rPr>
              <a:t>Ranked the number of landing outcomes between the date 2010-06-04 and 2017-03-20, in descending order to show the specific ordered number of landings.</a:t>
            </a:r>
          </a:p>
          <a:p>
            <a:pPr marL="171450" indent="-171450">
              <a:spcAft>
                <a:spcPts val="600"/>
              </a:spcAft>
              <a:buFont typeface="Arial"/>
              <a:buChar char="•"/>
            </a:pPr>
            <a:endParaRPr lang="en-US" sz="1050">
              <a:ea typeface="Calibri" panose="020F0502020204030204"/>
              <a:cs typeface="Calibri" panose="020F0502020204030204"/>
            </a:endParaRPr>
          </a:p>
          <a:p>
            <a:pPr marL="171450" indent="-171450">
              <a:spcAft>
                <a:spcPts val="600"/>
              </a:spcAft>
              <a:buFont typeface="Arial"/>
              <a:buChar char="•"/>
            </a:pPr>
            <a:endParaRPr lang="en-US" sz="1050">
              <a:ea typeface="Calibri" panose="020F0502020204030204"/>
              <a:cs typeface="Calibri" panose="020F0502020204030204"/>
            </a:endParaRPr>
          </a:p>
          <a:p>
            <a:pPr marL="285750" indent="-285750">
              <a:spcAft>
                <a:spcPts val="600"/>
              </a:spcAft>
              <a:buFont typeface="Arial"/>
              <a:buChar char="•"/>
            </a:pPr>
            <a:endParaRPr lang="en-US">
              <a:ea typeface="Calibri" panose="020F0502020204030204"/>
              <a:cs typeface="Calibri" panose="020F0502020204030204"/>
            </a:endParaRPr>
          </a:p>
        </p:txBody>
      </p:sp>
      <p:sp>
        <p:nvSpPr>
          <p:cNvPr id="6" name="TextBox 5">
            <a:extLst>
              <a:ext uri="{FF2B5EF4-FFF2-40B4-BE49-F238E27FC236}">
                <a16:creationId xmlns:a16="http://schemas.microsoft.com/office/drawing/2014/main" id="{6D7474B8-C5C1-FA92-58A6-4BA2E761E412}"/>
              </a:ext>
            </a:extLst>
          </p:cNvPr>
          <p:cNvSpPr txBox="1"/>
          <p:nvPr/>
        </p:nvSpPr>
        <p:spPr>
          <a:xfrm>
            <a:off x="4850780" y="353122"/>
            <a:ext cx="72668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cs typeface="Calibri"/>
              </a:rPr>
              <a:t>Summary of SQL Queries</a:t>
            </a:r>
            <a:endParaRPr lang="en-US" sz="2400">
              <a:cs typeface="Calibri" panose="020F0502020204030204"/>
            </a:endParaRPr>
          </a:p>
        </p:txBody>
      </p:sp>
    </p:spTree>
    <p:extLst>
      <p:ext uri="{BB962C8B-B14F-4D97-AF65-F5344CB8AC3E}">
        <p14:creationId xmlns:p14="http://schemas.microsoft.com/office/powerpoint/2010/main" val="47062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graphicFrame>
        <p:nvGraphicFramePr>
          <p:cNvPr id="41" name="Diagram 41">
            <a:extLst>
              <a:ext uri="{FF2B5EF4-FFF2-40B4-BE49-F238E27FC236}">
                <a16:creationId xmlns:a16="http://schemas.microsoft.com/office/drawing/2014/main" id="{0679943A-F478-ECC2-2EA7-284C234DD09B}"/>
              </a:ext>
            </a:extLst>
          </p:cNvPr>
          <p:cNvGraphicFramePr/>
          <p:nvPr>
            <p:extLst>
              <p:ext uri="{D42A27DB-BD31-4B8C-83A1-F6EECF244321}">
                <p14:modId xmlns:p14="http://schemas.microsoft.com/office/powerpoint/2010/main" val="408910352"/>
              </p:ext>
            </p:extLst>
          </p:nvPr>
        </p:nvGraphicFramePr>
        <p:xfrm>
          <a:off x="771293" y="1516567"/>
          <a:ext cx="10770217" cy="4010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0" name="TextBox 49">
            <a:extLst>
              <a:ext uri="{FF2B5EF4-FFF2-40B4-BE49-F238E27FC236}">
                <a16:creationId xmlns:a16="http://schemas.microsoft.com/office/drawing/2014/main" id="{5C134DE6-F7F8-9277-4B0C-A93DD9742E2A}"/>
              </a:ext>
            </a:extLst>
          </p:cNvPr>
          <p:cNvSpPr txBox="1"/>
          <p:nvPr/>
        </p:nvSpPr>
        <p:spPr>
          <a:xfrm>
            <a:off x="836340" y="5138853"/>
            <a:ext cx="97851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Github</a:t>
            </a:r>
            <a:r>
              <a:rPr lang="en-US">
                <a:cs typeface="Calibri"/>
              </a:rPr>
              <a:t> Repository Links: </a:t>
            </a:r>
            <a:r>
              <a:rPr lang="en-US">
                <a:ea typeface="+mn-lt"/>
                <a:cs typeface="+mn-lt"/>
                <a:hlinkClick r:id="rId9"/>
              </a:rPr>
              <a:t>https://github.com/PrestonMoore3/IBM-Data-Science-Capstone.git</a:t>
            </a:r>
            <a:endParaRPr lang="en-US">
              <a:ea typeface="+mn-lt"/>
              <a:cs typeface="+mn-lt"/>
            </a:endParaRPr>
          </a:p>
          <a:p>
            <a:endParaRPr lang="en-US">
              <a:cs typeface="Calibri"/>
            </a:endParaRPr>
          </a:p>
          <a:p>
            <a:r>
              <a:rPr lang="en-US">
                <a:ea typeface="+mn-lt"/>
                <a:cs typeface="+mn-lt"/>
                <a:hlinkClick r:id="rId10"/>
              </a:rPr>
              <a:t>PrestonMoore3/IBM-Data-Science-Capstone: Completion of Tasks to Predict SpaceX Falcon9 Launch and Landing (github.com)</a:t>
            </a:r>
            <a:endParaRPr lang="en-US"/>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332277" y="956521"/>
            <a:ext cx="8074815" cy="1618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tx1"/>
                </a:solidFill>
                <a:latin typeface="+mj-lt"/>
                <a:ea typeface="+mj-ea"/>
                <a:cs typeface="+mj-cs"/>
              </a:rPr>
              <a:t>Folium </a:t>
            </a:r>
            <a:r>
              <a:rPr lang="en-US" sz="5000" kern="1200">
                <a:solidFill>
                  <a:schemeClr val="tx1"/>
                </a:solidFill>
                <a:latin typeface="+mj-lt"/>
                <a:ea typeface="+mj-ea"/>
                <a:cs typeface="+mj-cs"/>
              </a:rPr>
              <a:t>Interactive Map </a:t>
            </a:r>
            <a:r>
              <a:rPr lang="en-US" sz="5000">
                <a:solidFill>
                  <a:schemeClr val="tx1"/>
                </a:solidFill>
                <a:latin typeface="+mj-lt"/>
                <a:ea typeface="+mj-ea"/>
                <a:cs typeface="+mj-cs"/>
              </a:rPr>
              <a:t>of Launch Sites Methodology</a:t>
            </a:r>
            <a:endParaRPr lang="en-US" sz="5000" kern="1200">
              <a:solidFill>
                <a:schemeClr val="tx1"/>
              </a:solidFill>
              <a:latin typeface="+mj-lt"/>
              <a:ea typeface="+mj-ea"/>
              <a:cs typeface="Calibri Ligh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5240" y="2508507"/>
            <a:ext cx="9485926" cy="3261357"/>
          </a:xfrm>
          <a:prstGeom prst="rect">
            <a:avLst/>
          </a:prstGeom>
        </p:spPr>
        <p:txBody>
          <a:bodyPr vert="horz" lIns="91440" tIns="45720" rIns="91440" bIns="45720" rtlCol="0" anchor="t">
            <a:noAutofit/>
          </a:bodyPr>
          <a:lstStyle/>
          <a:p>
            <a:pPr>
              <a:spcBef>
                <a:spcPts val="1400"/>
              </a:spcBef>
            </a:pPr>
            <a:r>
              <a:rPr lang="en-US" sz="1600"/>
              <a:t> Map Objects Utilized on the Folium Map:</a:t>
            </a:r>
            <a:endParaRPr lang="en-US" sz="1600">
              <a:cs typeface="Calibri"/>
            </a:endParaRPr>
          </a:p>
          <a:p>
            <a:pPr lvl="1">
              <a:spcBef>
                <a:spcPts val="1400"/>
              </a:spcBef>
            </a:pPr>
            <a:r>
              <a:rPr lang="en-US" sz="1600"/>
              <a:t>Map with initial centered location to be the NASA Johnson Space Center in Houston, TX.</a:t>
            </a:r>
            <a:endParaRPr lang="en-US" sz="1600">
              <a:cs typeface="Calibri"/>
            </a:endParaRPr>
          </a:p>
          <a:p>
            <a:pPr lvl="1">
              <a:spcBef>
                <a:spcPts val="1400"/>
              </a:spcBef>
            </a:pPr>
            <a:r>
              <a:rPr lang="en-US" sz="1600"/>
              <a:t>Circle – showed each launch site area.</a:t>
            </a:r>
            <a:endParaRPr lang="en-US" sz="1600">
              <a:cs typeface="Calibri"/>
            </a:endParaRPr>
          </a:p>
          <a:p>
            <a:pPr lvl="1">
              <a:spcBef>
                <a:spcPts val="1400"/>
              </a:spcBef>
            </a:pPr>
            <a:r>
              <a:rPr lang="en-US" sz="1600"/>
              <a:t>Marker – showed the location of each launch site.</a:t>
            </a:r>
            <a:endParaRPr lang="en-US" sz="1600">
              <a:cs typeface="Calibri"/>
            </a:endParaRPr>
          </a:p>
          <a:p>
            <a:pPr lvl="1">
              <a:spcBef>
                <a:spcPts val="1400"/>
              </a:spcBef>
            </a:pPr>
            <a:r>
              <a:rPr lang="en-US" sz="1600"/>
              <a:t>Marker Cluster – helped to simplify the map with multiple sites in one small area, when zoomed out.</a:t>
            </a:r>
            <a:endParaRPr lang="en-US" sz="1600">
              <a:cs typeface="Calibri"/>
            </a:endParaRPr>
          </a:p>
          <a:p>
            <a:pPr lvl="1">
              <a:spcBef>
                <a:spcPts val="1400"/>
              </a:spcBef>
            </a:pPr>
            <a:r>
              <a:rPr lang="en-US" sz="1600"/>
              <a:t>Popup – provided information about the launch site.</a:t>
            </a:r>
            <a:endParaRPr lang="en-US" sz="1600">
              <a:cs typeface="Calibri"/>
            </a:endParaRPr>
          </a:p>
          <a:p>
            <a:pPr lvl="1">
              <a:spcBef>
                <a:spcPts val="1400"/>
              </a:spcBef>
            </a:pPr>
            <a:r>
              <a:rPr lang="en-US" sz="1600" err="1"/>
              <a:t>MousePosition</a:t>
            </a:r>
            <a:r>
              <a:rPr lang="en-US" sz="1600"/>
              <a:t> – provided latitude and longitude coordinates to help add additional map markings.</a:t>
            </a:r>
            <a:endParaRPr lang="en-US" sz="1600">
              <a:cs typeface="Calibri"/>
            </a:endParaRPr>
          </a:p>
          <a:p>
            <a:pPr lvl="1">
              <a:spcBef>
                <a:spcPts val="1400"/>
              </a:spcBef>
            </a:pPr>
            <a:r>
              <a:rPr lang="en-US" sz="1600" err="1"/>
              <a:t>PolyLine</a:t>
            </a:r>
            <a:r>
              <a:rPr lang="en-US" sz="1600"/>
              <a:t> - delineated the distances from a launch site to particular map features.</a:t>
            </a:r>
            <a:endParaRPr lang="en-US" sz="1400" err="1">
              <a:cs typeface="Calibri"/>
            </a:endParaRPr>
          </a:p>
          <a:p>
            <a:pPr marL="0">
              <a:spcBef>
                <a:spcPts val="1400"/>
              </a:spcBef>
            </a:pPr>
            <a:endParaRPr lang="en-US" sz="1300"/>
          </a:p>
          <a:p>
            <a:endParaRPr lang="en-US" sz="1300"/>
          </a:p>
          <a:p>
            <a:endParaRPr lang="en-US" sz="13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20</a:t>
            </a:fld>
            <a:endParaRPr lang="en-US" sz="6600">
              <a:solidFill>
                <a:srgbClr val="FFFFFF"/>
              </a:solidFill>
              <a:latin typeface="+mn-lt"/>
            </a:endParaRPr>
          </a:p>
        </p:txBody>
      </p:sp>
    </p:spTree>
    <p:extLst>
      <p:ext uri="{BB962C8B-B14F-4D97-AF65-F5344CB8AC3E}">
        <p14:creationId xmlns:p14="http://schemas.microsoft.com/office/powerpoint/2010/main" val="607081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err="1">
                <a:solidFill>
                  <a:schemeClr val="tx1"/>
                </a:solidFill>
                <a:latin typeface="+mj-lt"/>
                <a:ea typeface="+mj-ea"/>
                <a:cs typeface="+mj-cs"/>
              </a:rPr>
              <a:t>Plotly</a:t>
            </a:r>
            <a:r>
              <a:rPr lang="en-US" sz="5400" kern="1200">
                <a:solidFill>
                  <a:schemeClr val="tx1"/>
                </a:solidFill>
                <a:latin typeface="+mj-lt"/>
                <a:ea typeface="+mj-ea"/>
                <a:cs typeface="+mj-cs"/>
              </a:rPr>
              <a:t> Dash Dashboard </a:t>
            </a:r>
            <a:r>
              <a:rPr lang="en-US" sz="5400">
                <a:solidFill>
                  <a:schemeClr val="tx1"/>
                </a:solidFill>
                <a:latin typeface="+mj-lt"/>
                <a:ea typeface="+mj-ea"/>
                <a:cs typeface="+mj-cs"/>
              </a:rPr>
              <a:t>Methodology</a:t>
            </a:r>
            <a:endParaRPr lang="en-US" sz="5400" kern="1200">
              <a:solidFill>
                <a:schemeClr val="tx1"/>
              </a:solidFill>
              <a:latin typeface="+mj-lt"/>
              <a:ea typeface="+mj-ea"/>
              <a:cs typeface="+mj-cs"/>
            </a:endParaRPr>
          </a:p>
        </p:txBody>
      </p:sp>
      <p:sp>
        <p:nvSpPr>
          <p:cNvPr id="20"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7E5FF439-B51F-EC6E-2087-83E4CCF28AD2}"/>
              </a:ext>
            </a:extLst>
          </p:cNvPr>
          <p:cNvGraphicFramePr>
            <a:graphicFrameLocks noGrp="1"/>
          </p:cNvGraphicFramePr>
          <p:nvPr>
            <p:ph idx="4294967295"/>
            <p:extLst>
              <p:ext uri="{D42A27DB-BD31-4B8C-83A1-F6EECF244321}">
                <p14:modId xmlns:p14="http://schemas.microsoft.com/office/powerpoint/2010/main" val="146496965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5459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6"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itle 1">
            <a:extLst>
              <a:ext uri="{FF2B5EF4-FFF2-40B4-BE49-F238E27FC236}">
                <a16:creationId xmlns:a16="http://schemas.microsoft.com/office/drawing/2014/main" id="{FC857EDD-A3A7-434D-B8D5-401E872498DA}"/>
              </a:ext>
            </a:extLst>
          </p:cNvPr>
          <p:cNvSpPr txBox="1">
            <a:spLocks/>
          </p:cNvSpPr>
          <p:nvPr/>
        </p:nvSpPr>
        <p:spPr>
          <a:xfrm>
            <a:off x="786385" y="841248"/>
            <a:ext cx="3778651" cy="53400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Predictive Analysis (Classification) Methodology</a:t>
            </a:r>
            <a:r>
              <a:rPr lang="en-US" sz="4800">
                <a:solidFill>
                  <a:schemeClr val="bg1"/>
                </a:solidFill>
                <a:latin typeface="+mj-lt"/>
                <a:ea typeface="+mj-ea"/>
                <a:cs typeface="+mj-cs"/>
              </a:rPr>
              <a:t> &amp; Flow Chart</a:t>
            </a:r>
            <a:endParaRPr lang="en-US" sz="4800" kern="1200">
              <a:solidFill>
                <a:schemeClr val="bg1"/>
              </a:solidFill>
              <a:latin typeface="+mj-lt"/>
              <a:ea typeface="+mj-ea"/>
              <a:cs typeface="+mj-cs"/>
            </a:endParaRP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a:solidFill>
                  <a:schemeClr val="tx2"/>
                </a:solidFill>
                <a:latin typeface="+mn-lt"/>
              </a:rPr>
              <a:pPr algn="ctr">
                <a:spcAft>
                  <a:spcPts val="600"/>
                </a:spcAft>
              </a:pPr>
              <a:t>22</a:t>
            </a:fld>
            <a:endParaRPr lang="en-US">
              <a:solidFill>
                <a:schemeClr val="tx2"/>
              </a:solidFill>
              <a:latin typeface="+mn-lt"/>
            </a:endParaRPr>
          </a:p>
        </p:txBody>
      </p:sp>
      <p:graphicFrame>
        <p:nvGraphicFramePr>
          <p:cNvPr id="7" name="Content Placeholder 4">
            <a:extLst>
              <a:ext uri="{FF2B5EF4-FFF2-40B4-BE49-F238E27FC236}">
                <a16:creationId xmlns:a16="http://schemas.microsoft.com/office/drawing/2014/main" id="{0841FE92-0C8E-9A67-0FB6-F4338815BBC7}"/>
              </a:ext>
            </a:extLst>
          </p:cNvPr>
          <p:cNvGraphicFramePr>
            <a:graphicFrameLocks noGrp="1"/>
          </p:cNvGraphicFramePr>
          <p:nvPr>
            <p:ph idx="4294967295"/>
            <p:extLst>
              <p:ext uri="{D42A27DB-BD31-4B8C-83A1-F6EECF244321}">
                <p14:modId xmlns:p14="http://schemas.microsoft.com/office/powerpoint/2010/main" val="4066959611"/>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57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9"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3" name="Freeform: Shape 22">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Title 1">
            <a:extLst>
              <a:ext uri="{FF2B5EF4-FFF2-40B4-BE49-F238E27FC236}">
                <a16:creationId xmlns:a16="http://schemas.microsoft.com/office/drawing/2014/main" id="{330F9542-6794-4F57-BB45-868D94AD06B0}"/>
              </a:ext>
            </a:extLst>
          </p:cNvPr>
          <p:cNvSpPr txBox="1">
            <a:spLocks/>
          </p:cNvSpPr>
          <p:nvPr/>
        </p:nvSpPr>
        <p:spPr>
          <a:xfrm>
            <a:off x="786385" y="841248"/>
            <a:ext cx="3515244" cy="53400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Results</a:t>
            </a:r>
            <a:r>
              <a:rPr lang="en-US" sz="4800">
                <a:solidFill>
                  <a:schemeClr val="bg1"/>
                </a:solidFill>
                <a:latin typeface="+mj-lt"/>
                <a:ea typeface="+mj-ea"/>
                <a:cs typeface="+mj-cs"/>
              </a:rPr>
              <a:t> Overview</a:t>
            </a:r>
            <a:endParaRPr lang="en-US" sz="4800" kern="1200">
              <a:solidFill>
                <a:schemeClr val="bg1"/>
              </a:solidFill>
              <a:latin typeface="+mj-lt"/>
              <a:ea typeface="+mj-ea"/>
              <a:cs typeface="Calibri Ligh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a:solidFill>
                  <a:schemeClr val="tx2"/>
                </a:solidFill>
                <a:latin typeface="+mn-lt"/>
              </a:rPr>
              <a:pPr algn="ctr">
                <a:spcAft>
                  <a:spcPts val="600"/>
                </a:spcAft>
              </a:pPr>
              <a:t>23</a:t>
            </a:fld>
            <a:endParaRPr lang="en-US">
              <a:solidFill>
                <a:schemeClr val="tx2"/>
              </a:solidFill>
              <a:latin typeface="+mn-lt"/>
            </a:endParaRPr>
          </a:p>
        </p:txBody>
      </p:sp>
      <p:graphicFrame>
        <p:nvGraphicFramePr>
          <p:cNvPr id="10" name="Content Placeholder 2">
            <a:extLst>
              <a:ext uri="{FF2B5EF4-FFF2-40B4-BE49-F238E27FC236}">
                <a16:creationId xmlns:a16="http://schemas.microsoft.com/office/drawing/2014/main" id="{54C74B56-3235-27F1-9244-6556EF9ED311}"/>
              </a:ext>
            </a:extLst>
          </p:cNvPr>
          <p:cNvGraphicFramePr/>
          <p:nvPr>
            <p:extLst>
              <p:ext uri="{D42A27DB-BD31-4B8C-83A1-F6EECF244321}">
                <p14:modId xmlns:p14="http://schemas.microsoft.com/office/powerpoint/2010/main" val="151909411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1338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08BB4D4-D71A-48F5-B2D2-45D2D78F4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5" name="Color">
              <a:extLst>
                <a:ext uri="{FF2B5EF4-FFF2-40B4-BE49-F238E27FC236}">
                  <a16:creationId xmlns:a16="http://schemas.microsoft.com/office/drawing/2014/main" id="{F287CCC2-896F-4F04-A017-737FB703F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lor">
              <a:extLst>
                <a:ext uri="{FF2B5EF4-FFF2-40B4-BE49-F238E27FC236}">
                  <a16:creationId xmlns:a16="http://schemas.microsoft.com/office/drawing/2014/main" id="{821DD70C-9C59-4A01-BF0B-C027B5BCA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5" descr="A screen shot of a graph&#10;&#10;Description automatically generated">
            <a:extLst>
              <a:ext uri="{FF2B5EF4-FFF2-40B4-BE49-F238E27FC236}">
                <a16:creationId xmlns:a16="http://schemas.microsoft.com/office/drawing/2014/main" id="{04B88B05-3D55-8DD6-8EE8-74BE801845B1}"/>
              </a:ext>
            </a:extLst>
          </p:cNvPr>
          <p:cNvPicPr>
            <a:picLocks noChangeAspect="1"/>
          </p:cNvPicPr>
          <p:nvPr/>
        </p:nvPicPr>
        <p:blipFill>
          <a:blip r:embed="rId2"/>
          <a:stretch>
            <a:fillRect/>
          </a:stretch>
        </p:blipFill>
        <p:spPr>
          <a:xfrm>
            <a:off x="651279" y="3886241"/>
            <a:ext cx="10893346" cy="2968436"/>
          </a:xfrm>
          <a:prstGeom prst="rect">
            <a:avLst/>
          </a:prstGeom>
        </p:spPr>
      </p:pic>
      <p:grpSp>
        <p:nvGrpSpPr>
          <p:cNvPr id="28" name="Group 2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501064" y="1018106"/>
            <a:ext cx="3144250" cy="20838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33279" y="386433"/>
            <a:ext cx="7740460" cy="3319042"/>
          </a:xfrm>
          <a:prstGeom prst="rect">
            <a:avLst/>
          </a:prstGeom>
          <a:solidFill>
            <a:schemeClr val="tx1"/>
          </a:solidFill>
        </p:spPr>
        <p:txBody>
          <a:bodyPr vert="horz" lIns="91440" tIns="45720" rIns="91440" bIns="45720" rtlCol="0" anchor="ctr">
            <a:normAutofit fontScale="92500"/>
          </a:bodyPr>
          <a:lstStyle/>
          <a:p>
            <a:pPr>
              <a:spcBef>
                <a:spcPts val="1400"/>
              </a:spcBef>
            </a:pPr>
            <a:r>
              <a:rPr lang="en-US" sz="1800">
                <a:solidFill>
                  <a:schemeClr val="bg1"/>
                </a:solidFill>
              </a:rPr>
              <a:t>Looking at each flight number, for each Launch Site, we can see the classification of successes or failures based on flight number.</a:t>
            </a:r>
            <a:endParaRPr lang="en-US" sz="1800">
              <a:solidFill>
                <a:schemeClr val="bg1"/>
              </a:solidFill>
              <a:cs typeface="Calibri"/>
            </a:endParaRPr>
          </a:p>
          <a:p>
            <a:pPr>
              <a:spcBef>
                <a:spcPts val="1400"/>
              </a:spcBef>
            </a:pPr>
            <a:r>
              <a:rPr lang="en-US" sz="1800">
                <a:solidFill>
                  <a:schemeClr val="bg1"/>
                </a:solidFill>
              </a:rPr>
              <a:t>The insights:</a:t>
            </a:r>
            <a:endParaRPr lang="en-US" sz="1800">
              <a:solidFill>
                <a:schemeClr val="bg1"/>
              </a:solidFill>
              <a:cs typeface="Calibri"/>
            </a:endParaRPr>
          </a:p>
          <a:p>
            <a:pPr lvl="1">
              <a:spcBef>
                <a:spcPts val="1400"/>
              </a:spcBef>
            </a:pPr>
            <a:r>
              <a:rPr lang="en-US" sz="1800">
                <a:solidFill>
                  <a:schemeClr val="bg1"/>
                </a:solidFill>
              </a:rPr>
              <a:t>For All Sites, there were many more successes as flight numbers increased</a:t>
            </a:r>
            <a:endParaRPr lang="en-US" sz="1800">
              <a:solidFill>
                <a:schemeClr val="bg1"/>
              </a:solidFill>
              <a:cs typeface="Calibri"/>
            </a:endParaRPr>
          </a:p>
          <a:p>
            <a:pPr lvl="1">
              <a:spcBef>
                <a:spcPts val="1400"/>
              </a:spcBef>
            </a:pPr>
            <a:r>
              <a:rPr lang="en-US" sz="1800">
                <a:solidFill>
                  <a:schemeClr val="bg1"/>
                </a:solidFill>
              </a:rPr>
              <a:t>CCAFS SLC-40 Had a larger number of launches, especially with the higher Flight Numbers and the Lower Flight Numbers. This means that the site was revisited after trying flights at the other launch sites.</a:t>
            </a:r>
            <a:endParaRPr lang="en-US" sz="1800">
              <a:solidFill>
                <a:schemeClr val="bg1"/>
              </a:solidFill>
              <a:cs typeface="Calibri"/>
            </a:endParaRPr>
          </a:p>
          <a:p>
            <a:pPr lvl="1">
              <a:spcBef>
                <a:spcPts val="1400"/>
              </a:spcBef>
            </a:pPr>
            <a:r>
              <a:rPr lang="en-US" sz="1800">
                <a:solidFill>
                  <a:schemeClr val="bg1"/>
                </a:solidFill>
              </a:rPr>
              <a:t>Once the VAFB and KSC sites were utilized with high success, we see an increase in successes with CCAFS.</a:t>
            </a:r>
            <a:endParaRPr lang="en-US" sz="1800">
              <a:solidFill>
                <a:schemeClr val="bg1"/>
              </a:solidFill>
              <a:cs typeface="Calibri"/>
            </a:endParaRPr>
          </a:p>
          <a:p>
            <a:pPr lvl="1">
              <a:spcBef>
                <a:spcPts val="1400"/>
              </a:spcBef>
            </a:pPr>
            <a:r>
              <a:rPr lang="en-US" sz="1800">
                <a:solidFill>
                  <a:srgbClr val="00B050"/>
                </a:solidFill>
                <a:cs typeface="Calibri"/>
              </a:rPr>
              <a:t>KSC LC-39A had a high level of success in all flight numbers overall.</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a:solidFill>
                  <a:schemeClr val="bg1"/>
                </a:solidFill>
                <a:latin typeface="+mn-lt"/>
              </a:rPr>
              <a:pPr algn="ctr">
                <a:spcAft>
                  <a:spcPts val="600"/>
                </a:spcAft>
              </a:pPr>
              <a:t>25</a:t>
            </a:fld>
            <a:endParaRPr lang="en-US">
              <a:solidFill>
                <a:schemeClr val="bg1"/>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Payload vs. Launch Site</a:t>
            </a: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55878" y="166301"/>
            <a:ext cx="7594797" cy="2392308"/>
          </a:xfrm>
          <a:prstGeom prst="rect">
            <a:avLst/>
          </a:prstGeom>
        </p:spPr>
        <p:txBody>
          <a:bodyPr vert="horz" lIns="91440" tIns="45720" rIns="91440" bIns="45720" rtlCol="0" anchor="ctr">
            <a:noAutofit/>
          </a:bodyPr>
          <a:lstStyle/>
          <a:p>
            <a:pPr marL="0" indent="0">
              <a:spcBef>
                <a:spcPts val="1400"/>
              </a:spcBef>
              <a:buNone/>
            </a:pPr>
            <a:r>
              <a:rPr lang="en-US" sz="1200">
                <a:solidFill>
                  <a:srgbClr val="FFFFFF"/>
                </a:solidFill>
              </a:rPr>
              <a:t>Displayed are the different Payload Mass in kg for each Launch Site, with classification of each launch Payload Mass per site as a success or failure.</a:t>
            </a:r>
            <a:endParaRPr lang="en-US" sz="1400">
              <a:solidFill>
                <a:srgbClr val="FFFFFF"/>
              </a:solidFill>
              <a:cs typeface="Calibri"/>
            </a:endParaRPr>
          </a:p>
          <a:p>
            <a:pPr>
              <a:spcBef>
                <a:spcPts val="800"/>
              </a:spcBef>
            </a:pPr>
            <a:r>
              <a:rPr lang="en-US" sz="1600">
                <a:solidFill>
                  <a:srgbClr val="FFFFFF"/>
                </a:solidFill>
                <a:cs typeface="Calibri"/>
              </a:rPr>
              <a:t>Payload Mass in kg between 2,000 and 6,000 at KSC LC-39A and VAFB SLC-4E provided a high level of success rates.</a:t>
            </a:r>
          </a:p>
          <a:p>
            <a:pPr>
              <a:spcBef>
                <a:spcPts val="800"/>
              </a:spcBef>
            </a:pPr>
            <a:r>
              <a:rPr lang="en-US" sz="1600">
                <a:solidFill>
                  <a:srgbClr val="FFFFFF"/>
                </a:solidFill>
                <a:cs typeface="Calibri"/>
              </a:rPr>
              <a:t>Not many launches were completed with 8,000 to 15,000 kg Payload Mass.</a:t>
            </a:r>
          </a:p>
          <a:p>
            <a:pPr>
              <a:spcBef>
                <a:spcPts val="800"/>
              </a:spcBef>
            </a:pPr>
            <a:r>
              <a:rPr lang="en-US" sz="1600">
                <a:solidFill>
                  <a:srgbClr val="FFFFFF"/>
                </a:solidFill>
                <a:cs typeface="Calibri"/>
              </a:rPr>
              <a:t>CCAFS SLC-40 had a 100% success rate in the 13,500 to 16,000 kg Payload Mass.</a:t>
            </a:r>
          </a:p>
          <a:p>
            <a:pPr>
              <a:spcBef>
                <a:spcPts val="800"/>
              </a:spcBef>
            </a:pPr>
            <a:r>
              <a:rPr lang="en-US" sz="1600">
                <a:solidFill>
                  <a:srgbClr val="FFFFFF"/>
                </a:solidFill>
                <a:cs typeface="Calibri"/>
              </a:rPr>
              <a:t>CCAFS SLC-40 had mixed success with Payload Mass below 8,000 kg.</a:t>
            </a:r>
          </a:p>
        </p:txBody>
      </p:sp>
      <p:pic>
        <p:nvPicPr>
          <p:cNvPr id="2" name="Picture 5" descr="A screen shot of a graph&#10;&#10;Description automatically generated">
            <a:extLst>
              <a:ext uri="{FF2B5EF4-FFF2-40B4-BE49-F238E27FC236}">
                <a16:creationId xmlns:a16="http://schemas.microsoft.com/office/drawing/2014/main" id="{7A10B4E0-6DD6-58EE-24E8-DA9C52B15B3C}"/>
              </a:ext>
            </a:extLst>
          </p:cNvPr>
          <p:cNvPicPr>
            <a:picLocks noChangeAspect="1"/>
          </p:cNvPicPr>
          <p:nvPr/>
        </p:nvPicPr>
        <p:blipFill>
          <a:blip r:embed="rId2"/>
          <a:stretch>
            <a:fillRect/>
          </a:stretch>
        </p:blipFill>
        <p:spPr>
          <a:xfrm>
            <a:off x="358122" y="2999722"/>
            <a:ext cx="11604676" cy="336375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0229" y="416496"/>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3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0228" y="2807208"/>
            <a:ext cx="4757853" cy="3791712"/>
          </a:xfrm>
          <a:prstGeom prst="rect">
            <a:avLst/>
          </a:prstGeom>
        </p:spPr>
        <p:txBody>
          <a:bodyPr vert="horz" lIns="91440" tIns="45720" rIns="91440" bIns="45720" rtlCol="0" anchor="t">
            <a:normAutofit fontScale="85000" lnSpcReduction="20000"/>
          </a:bodyPr>
          <a:lstStyle/>
          <a:p>
            <a:pPr marL="0" indent="0">
              <a:spcBef>
                <a:spcPts val="1400"/>
              </a:spcBef>
              <a:buNone/>
            </a:pPr>
            <a:r>
              <a:rPr lang="en-US" sz="2200">
                <a:cs typeface="Calibri"/>
              </a:rPr>
              <a:t>The success rate by orbit type is compared between each type of Orbit.</a:t>
            </a:r>
          </a:p>
          <a:p>
            <a:pPr>
              <a:spcBef>
                <a:spcPts val="1400"/>
              </a:spcBef>
            </a:pPr>
            <a:r>
              <a:rPr lang="en-US" sz="2200">
                <a:cs typeface="Calibri"/>
              </a:rPr>
              <a:t>Insights:</a:t>
            </a:r>
          </a:p>
          <a:p>
            <a:pPr lvl="1">
              <a:spcBef>
                <a:spcPts val="1400"/>
              </a:spcBef>
            </a:pPr>
            <a:r>
              <a:rPr lang="en-US" sz="1800">
                <a:cs typeface="Calibri"/>
              </a:rPr>
              <a:t>ES-L1, GEO, HEO, and SSO had the highest success Rate of 100%</a:t>
            </a:r>
          </a:p>
          <a:p>
            <a:pPr lvl="2">
              <a:spcBef>
                <a:spcPts val="1400"/>
              </a:spcBef>
              <a:buFont typeface="Courier New" panose="020B0604020202020204" pitchFamily="34" charset="0"/>
              <a:buChar char="o"/>
            </a:pPr>
            <a:r>
              <a:rPr lang="en-US" sz="1400">
                <a:cs typeface="Calibri"/>
              </a:rPr>
              <a:t>One of these Orbit Types should be picked in order to guarantee the highest level of Launch Success Rate.</a:t>
            </a:r>
          </a:p>
          <a:p>
            <a:pPr lvl="2">
              <a:spcBef>
                <a:spcPts val="1400"/>
              </a:spcBef>
              <a:buFont typeface="Courier New" panose="020B0604020202020204" pitchFamily="34" charset="0"/>
              <a:buChar char="o"/>
            </a:pPr>
            <a:r>
              <a:rPr lang="en-US" sz="1400">
                <a:cs typeface="Calibri"/>
              </a:rPr>
              <a:t>More insight can be gained by looking at the number of launches within this group, to show the most reliable Orbit type in terms of number of launches with 100% Success.</a:t>
            </a:r>
          </a:p>
          <a:p>
            <a:pPr lvl="1">
              <a:spcBef>
                <a:spcPts val="1400"/>
              </a:spcBef>
            </a:pPr>
            <a:r>
              <a:rPr lang="en-US" sz="1800">
                <a:cs typeface="Calibri"/>
              </a:rPr>
              <a:t>GTO, ISS, LEO, MEO, and PO show moderate success rates.</a:t>
            </a:r>
          </a:p>
          <a:p>
            <a:pPr lvl="1">
              <a:spcBef>
                <a:spcPts val="1400"/>
              </a:spcBef>
            </a:pPr>
            <a:r>
              <a:rPr lang="en-US" sz="1800">
                <a:cs typeface="Calibri"/>
              </a:rPr>
              <a:t>SO had 0% success.</a:t>
            </a:r>
          </a:p>
          <a:p>
            <a:pPr lvl="1">
              <a:spcBef>
                <a:spcPts val="1400"/>
              </a:spcBef>
            </a:pPr>
            <a:r>
              <a:rPr lang="en-US" sz="1800">
                <a:cs typeface="Calibri"/>
              </a:rPr>
              <a:t>VLEO had a high level of success but not 100%</a:t>
            </a:r>
          </a:p>
          <a:p>
            <a:pPr lvl="1">
              <a:spcBef>
                <a:spcPts val="1400"/>
              </a:spcBef>
            </a:pPr>
            <a:endParaRPr lang="en-US" sz="1800">
              <a:cs typeface="Calibri"/>
            </a:endParaRPr>
          </a:p>
        </p:txBody>
      </p:sp>
      <p:pic>
        <p:nvPicPr>
          <p:cNvPr id="2" name="Picture 5" descr="A graph with blue lines&#10;&#10;Description automatically generated">
            <a:extLst>
              <a:ext uri="{FF2B5EF4-FFF2-40B4-BE49-F238E27FC236}">
                <a16:creationId xmlns:a16="http://schemas.microsoft.com/office/drawing/2014/main" id="{47C0963D-6C07-CB4D-D835-6850B12F2934}"/>
              </a:ext>
            </a:extLst>
          </p:cNvPr>
          <p:cNvPicPr>
            <a:picLocks noChangeAspect="1"/>
          </p:cNvPicPr>
          <p:nvPr/>
        </p:nvPicPr>
        <p:blipFill>
          <a:blip r:embed="rId2"/>
          <a:stretch>
            <a:fillRect/>
          </a:stretch>
        </p:blipFill>
        <p:spPr>
          <a:xfrm>
            <a:off x="5620190" y="1011786"/>
            <a:ext cx="5975540" cy="484371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414564" y="3491322"/>
            <a:ext cx="3678926" cy="1254698"/>
          </a:xfrm>
          <a:prstGeom prst="rect">
            <a:avLst/>
          </a:prstGeom>
          <a:no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Flight Number vs. Orbit Type</a:t>
            </a:r>
          </a:p>
        </p:txBody>
      </p:sp>
      <p:pic>
        <p:nvPicPr>
          <p:cNvPr id="2" name="Picture 5" descr="A graph showing flight number&#10;&#10;Description automatically generated">
            <a:extLst>
              <a:ext uri="{FF2B5EF4-FFF2-40B4-BE49-F238E27FC236}">
                <a16:creationId xmlns:a16="http://schemas.microsoft.com/office/drawing/2014/main" id="{9770389E-BBA3-D2A8-5989-7816E8483082}"/>
              </a:ext>
            </a:extLst>
          </p:cNvPr>
          <p:cNvPicPr>
            <a:picLocks noChangeAspect="1"/>
          </p:cNvPicPr>
          <p:nvPr/>
        </p:nvPicPr>
        <p:blipFill>
          <a:blip r:embed="rId2"/>
          <a:stretch>
            <a:fillRect/>
          </a:stretch>
        </p:blipFill>
        <p:spPr>
          <a:xfrm>
            <a:off x="283285" y="435353"/>
            <a:ext cx="11623879" cy="2237806"/>
          </a:xfrm>
          <a:prstGeom prst="rect">
            <a:avLst/>
          </a:prstGeom>
        </p:spPr>
      </p:pic>
      <p:grpSp>
        <p:nvGrpSpPr>
          <p:cNvPr id="47" name="Group 46">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8" name="Straight Connector 47">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28</a:t>
            </a:fld>
            <a:endParaRPr lang="en-US" sz="1200">
              <a:solidFill>
                <a:schemeClr val="bg1"/>
              </a:solidFill>
              <a:latin typeface="+mn-lt"/>
            </a:endParaRPr>
          </a:p>
        </p:txBody>
      </p:sp>
      <p:sp>
        <p:nvSpPr>
          <p:cNvPr id="53" name="Oval 52">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07584" y="2793001"/>
            <a:ext cx="7140567" cy="3825340"/>
          </a:xfrm>
          <a:prstGeom prst="rect">
            <a:avLst/>
          </a:prstGeom>
          <a:noFill/>
        </p:spPr>
        <p:txBody>
          <a:bodyPr vert="horz" lIns="91440" tIns="45720" rIns="91440" bIns="45720" rtlCol="0" anchor="t">
            <a:normAutofit fontScale="92500" lnSpcReduction="20000"/>
          </a:bodyPr>
          <a:lstStyle/>
          <a:p>
            <a:pPr marL="0" indent="0">
              <a:spcBef>
                <a:spcPts val="1400"/>
              </a:spcBef>
              <a:buNone/>
            </a:pPr>
            <a:r>
              <a:rPr lang="en-US" sz="1800">
                <a:solidFill>
                  <a:schemeClr val="bg1"/>
                </a:solidFill>
                <a:cs typeface="Calibri" panose="020F0502020204030204"/>
              </a:rPr>
              <a:t>Insights:</a:t>
            </a:r>
          </a:p>
          <a:p>
            <a:pPr>
              <a:spcBef>
                <a:spcPts val="1400"/>
              </a:spcBef>
              <a:buFont typeface="Courier New" panose="020B0604020202020204" pitchFamily="34" charset="0"/>
              <a:buChar char="o"/>
            </a:pPr>
            <a:r>
              <a:rPr lang="en-US" sz="1700">
                <a:solidFill>
                  <a:schemeClr val="bg1"/>
                </a:solidFill>
                <a:cs typeface="Calibri" panose="020F0502020204030204"/>
              </a:rPr>
              <a:t>SSO had 100% success with five launches, making it a good candidate for Orbit Type Choice.</a:t>
            </a:r>
          </a:p>
          <a:p>
            <a:pPr>
              <a:spcBef>
                <a:spcPts val="1400"/>
              </a:spcBef>
              <a:buFont typeface="Courier New" panose="020B0604020202020204" pitchFamily="34" charset="0"/>
              <a:buChar char="o"/>
            </a:pPr>
            <a:r>
              <a:rPr lang="en-US" sz="1800">
                <a:solidFill>
                  <a:schemeClr val="bg1"/>
                </a:solidFill>
                <a:cs typeface="Calibri" panose="020F0502020204030204"/>
              </a:rPr>
              <a:t>VLEO had a high number of successes and was tested multiple times with the most recent flight numbers – this is where in previous testing, results were refined when looking at Flight Number vs. Launch Site. This site would make an excellent choice for Orbit type because of the high amount of data in agreement with 100% success in those later launches: even more so than SSO.</a:t>
            </a:r>
          </a:p>
          <a:p>
            <a:pPr>
              <a:spcBef>
                <a:spcPts val="1400"/>
              </a:spcBef>
              <a:buFont typeface="Courier New" panose="020B0604020202020204" pitchFamily="34" charset="0"/>
              <a:buChar char="o"/>
            </a:pPr>
            <a:r>
              <a:rPr lang="en-US" sz="1800">
                <a:solidFill>
                  <a:schemeClr val="bg1"/>
                </a:solidFill>
                <a:cs typeface="Calibri" panose="020F0502020204030204"/>
              </a:rPr>
              <a:t>GEO, ES-L1 and HEO had 100% success but only one launch, which does not provide enough data.</a:t>
            </a:r>
          </a:p>
          <a:p>
            <a:pPr>
              <a:spcBef>
                <a:spcPts val="1400"/>
              </a:spcBef>
              <a:buFont typeface="Courier New" panose="020B0604020202020204" pitchFamily="34" charset="0"/>
              <a:buChar char="o"/>
            </a:pPr>
            <a:r>
              <a:rPr lang="en-US" sz="1800">
                <a:solidFill>
                  <a:schemeClr val="bg1"/>
                </a:solidFill>
                <a:cs typeface="Calibri" panose="020F0502020204030204"/>
              </a:rPr>
              <a:t>ISS Had many failures at the beginning of the flights, but after learning from other launches, this Orbit type then began to see high levels of success from flights 60-80.</a:t>
            </a:r>
          </a:p>
          <a:p>
            <a:pPr lvl="1">
              <a:spcBef>
                <a:spcPts val="1400"/>
              </a:spcBef>
              <a:buFont typeface="Courier New" panose="020B0604020202020204" pitchFamily="34" charset="0"/>
              <a:buChar char="o"/>
            </a:pPr>
            <a:r>
              <a:rPr lang="en-US" sz="1400">
                <a:solidFill>
                  <a:schemeClr val="bg1"/>
                </a:solidFill>
                <a:cs typeface="Calibri" panose="020F0502020204030204"/>
              </a:rPr>
              <a:t>With it's medium level of success in Flights 20-40 and 60-80 this would also make a good secondary choice to VLEO.</a:t>
            </a:r>
          </a:p>
          <a:p>
            <a:pPr lvl="1">
              <a:spcBef>
                <a:spcPts val="1400"/>
              </a:spcBef>
              <a:buFont typeface="Courier New" panose="020B0604020202020204" pitchFamily="34" charset="0"/>
              <a:buChar char="o"/>
            </a:pPr>
            <a:endParaRPr lang="en-US" sz="1400">
              <a:solidFill>
                <a:schemeClr val="bg1"/>
              </a:solidFill>
              <a:cs typeface="Calibri" panose="020F0502020204030204"/>
            </a:endParaRPr>
          </a:p>
          <a:p>
            <a:pPr lvl="1">
              <a:spcBef>
                <a:spcPts val="1400"/>
              </a:spcBef>
              <a:buFont typeface="Courier New" panose="020B0604020202020204" pitchFamily="34" charset="0"/>
              <a:buChar char="o"/>
            </a:pPr>
            <a:endParaRPr lang="en-US" sz="1400">
              <a:solidFill>
                <a:schemeClr val="bg1"/>
              </a:solidFill>
              <a:cs typeface="Calibri" panose="020F0502020204030204"/>
            </a:endParaRPr>
          </a:p>
          <a:p>
            <a:pPr lvl="1">
              <a:spcBef>
                <a:spcPts val="1400"/>
              </a:spcBef>
              <a:buFont typeface="Courier New" panose="020B0604020202020204" pitchFamily="34" charset="0"/>
              <a:buChar char="o"/>
            </a:pPr>
            <a:endParaRPr lang="en-US" sz="1400">
              <a:solidFill>
                <a:schemeClr val="bg1"/>
              </a:solidFill>
              <a:cs typeface="Calibri" panose="020F0502020204030204"/>
            </a:endParaRPr>
          </a:p>
        </p:txBody>
      </p:sp>
      <p:pic>
        <p:nvPicPr>
          <p:cNvPr id="7" name="Picture 5" descr="A graph with blue lines&#10;&#10;Description automatically generated">
            <a:extLst>
              <a:ext uri="{FF2B5EF4-FFF2-40B4-BE49-F238E27FC236}">
                <a16:creationId xmlns:a16="http://schemas.microsoft.com/office/drawing/2014/main" id="{FF22DDEA-D9FE-126B-B6D2-3739C1C3F060}"/>
              </a:ext>
            </a:extLst>
          </p:cNvPr>
          <p:cNvPicPr>
            <a:picLocks noChangeAspect="1"/>
          </p:cNvPicPr>
          <p:nvPr/>
        </p:nvPicPr>
        <p:blipFill>
          <a:blip r:embed="rId3"/>
          <a:stretch>
            <a:fillRect/>
          </a:stretch>
        </p:blipFill>
        <p:spPr>
          <a:xfrm>
            <a:off x="709524" y="4605416"/>
            <a:ext cx="2560651" cy="2087349"/>
          </a:xfrm>
          <a:prstGeom prst="rect">
            <a:avLst/>
          </a:prstGeom>
        </p:spPr>
      </p:pic>
      <p:sp>
        <p:nvSpPr>
          <p:cNvPr id="8" name="TextBox 7">
            <a:extLst>
              <a:ext uri="{FF2B5EF4-FFF2-40B4-BE49-F238E27FC236}">
                <a16:creationId xmlns:a16="http://schemas.microsoft.com/office/drawing/2014/main" id="{AAFB9E64-F640-8255-4440-533292D095A1}"/>
              </a:ext>
            </a:extLst>
          </p:cNvPr>
          <p:cNvSpPr txBox="1"/>
          <p:nvPr/>
        </p:nvSpPr>
        <p:spPr>
          <a:xfrm>
            <a:off x="3452518" y="5108222"/>
            <a:ext cx="1458147" cy="120032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*Reference for success rate of orbit type</a:t>
            </a: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81372" y="361045"/>
            <a:ext cx="6632931" cy="2530214"/>
          </a:xfrm>
          <a:prstGeom prst="rect">
            <a:avLst/>
          </a:prstGeom>
        </p:spPr>
        <p:txBody>
          <a:bodyPr vert="horz" lIns="91440" tIns="45720" rIns="91440" bIns="45720" rtlCol="0" anchor="ctr">
            <a:normAutofit/>
          </a:bodyPr>
          <a:lstStyle/>
          <a:p>
            <a:pPr marL="285750" indent="-285750">
              <a:spcBef>
                <a:spcPts val="1400"/>
              </a:spcBef>
            </a:pPr>
            <a:r>
              <a:rPr lang="en-US" sz="1800"/>
              <a:t>SSO showed 5 launches 100% successful within the low Payload range of 0kg-4000kg.</a:t>
            </a:r>
            <a:endParaRPr lang="en-US" sz="1800">
              <a:cs typeface="Calibri"/>
            </a:endParaRPr>
          </a:p>
          <a:p>
            <a:pPr marL="285750" indent="-285750">
              <a:spcBef>
                <a:spcPts val="1400"/>
              </a:spcBef>
            </a:pPr>
            <a:r>
              <a:rPr lang="en-US" sz="1800">
                <a:cs typeface="Calibri"/>
              </a:rPr>
              <a:t>ISS had mixed results in lower Payload Mass but increased its success with Payload Mass increased passed 3500kg.</a:t>
            </a:r>
          </a:p>
          <a:p>
            <a:pPr marL="285750" indent="-285750">
              <a:spcBef>
                <a:spcPts val="1400"/>
              </a:spcBef>
            </a:pPr>
            <a:r>
              <a:rPr lang="en-US" sz="1800">
                <a:cs typeface="Calibri"/>
              </a:rPr>
              <a:t>VLEO was only tested at a high payload mass above 13,000 kg, whereas the highest level of successful launches were in lower Payload Mass ranges between 2,000 and 8,000kg.</a:t>
            </a:r>
          </a:p>
          <a:p>
            <a:pPr marL="285750" indent="-285750">
              <a:spcBef>
                <a:spcPts val="1400"/>
              </a:spcBef>
            </a:pPr>
            <a:endParaRPr lang="en-US" sz="1800">
              <a:cs typeface="Calibri"/>
            </a:endParaRPr>
          </a:p>
        </p:txBody>
      </p:sp>
      <p:pic>
        <p:nvPicPr>
          <p:cNvPr id="2" name="Picture 5" descr="A graph showing a number of dots&#10;&#10;Description automatically generated">
            <a:extLst>
              <a:ext uri="{FF2B5EF4-FFF2-40B4-BE49-F238E27FC236}">
                <a16:creationId xmlns:a16="http://schemas.microsoft.com/office/drawing/2014/main" id="{5D73B4FB-5156-AB8F-33C6-DDC93A6855A4}"/>
              </a:ext>
            </a:extLst>
          </p:cNvPr>
          <p:cNvPicPr>
            <a:picLocks noChangeAspect="1"/>
          </p:cNvPicPr>
          <p:nvPr/>
        </p:nvPicPr>
        <p:blipFill>
          <a:blip r:embed="rId2"/>
          <a:stretch>
            <a:fillRect/>
          </a:stretch>
        </p:blipFill>
        <p:spPr>
          <a:xfrm>
            <a:off x="219117" y="3302442"/>
            <a:ext cx="11757490" cy="2234204"/>
          </a:xfrm>
          <a:prstGeom prst="rect">
            <a:avLst/>
          </a:prstGeom>
          <a:ln w="12700">
            <a:solidFill>
              <a:srgbClr val="4472C4"/>
            </a:solidFill>
          </a:ln>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018868" y="456724"/>
            <a:ext cx="3885495" cy="1683091"/>
          </a:xfrm>
          <a:prstGeom prst="rect">
            <a:avLst/>
          </a:prstGeom>
          <a:solidFill>
            <a:schemeClr val="accent2"/>
          </a:solidFill>
          <a:ln>
            <a:solidFill>
              <a:srgbClr val="4472C4"/>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b="1" kern="1200">
                <a:solidFill>
                  <a:schemeClr val="bg1"/>
                </a:solidFill>
                <a:latin typeface="+mj-lt"/>
                <a:ea typeface="+mj-ea"/>
                <a:cs typeface="+mj-cs"/>
              </a:rPr>
              <a:t>Payload vs. Orbit Type</a:t>
            </a:r>
            <a:endParaRPr lang="en-US" sz="3600" b="1">
              <a:solidFill>
                <a:schemeClr val="bg1"/>
              </a:solidFill>
              <a:ea typeface="+mj-ea"/>
              <a:cs typeface="+mj-cs"/>
            </a:endParaRP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5">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7">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2550" y="254687"/>
            <a:ext cx="4977976" cy="10916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04672" y="2421682"/>
            <a:ext cx="4977578" cy="3639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1800">
              <a:solidFill>
                <a:schemeClr val="tx2"/>
              </a:solidFill>
              <a:latin typeface="+mn-lt"/>
              <a:cs typeface="Calibri"/>
            </a:endParaRPr>
          </a:p>
        </p:txBody>
      </p:sp>
      <p:grpSp>
        <p:nvGrpSpPr>
          <p:cNvPr id="44" name="Group 29">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31" name="Freeform: Shape 30">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graphicFrame>
        <p:nvGraphicFramePr>
          <p:cNvPr id="5" name="Diagram 5">
            <a:extLst>
              <a:ext uri="{FF2B5EF4-FFF2-40B4-BE49-F238E27FC236}">
                <a16:creationId xmlns:a16="http://schemas.microsoft.com/office/drawing/2014/main" id="{28F219CB-04E6-9492-F20E-8110DA6AC15B}"/>
              </a:ext>
            </a:extLst>
          </p:cNvPr>
          <p:cNvGraphicFramePr/>
          <p:nvPr>
            <p:extLst>
              <p:ext uri="{D42A27DB-BD31-4B8C-83A1-F6EECF244321}">
                <p14:modId xmlns:p14="http://schemas.microsoft.com/office/powerpoint/2010/main" val="895311961"/>
              </p:ext>
            </p:extLst>
          </p:nvPr>
        </p:nvGraphicFramePr>
        <p:xfrm>
          <a:off x="836342" y="1042638"/>
          <a:ext cx="9971049" cy="5135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5894962" y="752307"/>
            <a:ext cx="5703430" cy="10527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5" descr="A line graph with numbers on the bottom&#10;&#10;Description automatically generated">
            <a:extLst>
              <a:ext uri="{FF2B5EF4-FFF2-40B4-BE49-F238E27FC236}">
                <a16:creationId xmlns:a16="http://schemas.microsoft.com/office/drawing/2014/main" id="{3EDC4422-91A0-1443-03B0-563F59CD3F74}"/>
              </a:ext>
            </a:extLst>
          </p:cNvPr>
          <p:cNvPicPr>
            <a:picLocks noChangeAspect="1"/>
          </p:cNvPicPr>
          <p:nvPr/>
        </p:nvPicPr>
        <p:blipFill>
          <a:blip r:embed="rId2"/>
          <a:stretch>
            <a:fillRect/>
          </a:stretch>
        </p:blipFill>
        <p:spPr>
          <a:xfrm>
            <a:off x="138739" y="911270"/>
            <a:ext cx="5605232" cy="427304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94962" y="1984443"/>
            <a:ext cx="5458838" cy="41925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t">
            <a:normAutofit/>
          </a:bodyPr>
          <a:lstStyle/>
          <a:p>
            <a:pPr>
              <a:spcBef>
                <a:spcPts val="1400"/>
              </a:spcBef>
            </a:pPr>
            <a:r>
              <a:rPr lang="en-US" sz="2400">
                <a:solidFill>
                  <a:schemeClr val="tx1"/>
                </a:solidFill>
              </a:rPr>
              <a:t>We see the success rate climbing as the years go on.</a:t>
            </a:r>
            <a:endParaRPr lang="en-US" sz="2400">
              <a:solidFill>
                <a:schemeClr val="tx1"/>
              </a:solidFill>
              <a:cs typeface="Calibri"/>
            </a:endParaRPr>
          </a:p>
          <a:p>
            <a:pPr>
              <a:spcBef>
                <a:spcPts val="1400"/>
              </a:spcBef>
            </a:pPr>
            <a:r>
              <a:rPr lang="en-US" sz="2400">
                <a:solidFill>
                  <a:schemeClr val="tx1"/>
                </a:solidFill>
              </a:rPr>
              <a:t>2019 Had the highest success rate.</a:t>
            </a:r>
            <a:endParaRPr lang="en-US" sz="2400">
              <a:solidFill>
                <a:schemeClr val="tx1"/>
              </a:solidFill>
              <a:cs typeface="Calibri"/>
            </a:endParaRPr>
          </a:p>
          <a:p>
            <a:pPr>
              <a:spcBef>
                <a:spcPts val="1400"/>
              </a:spcBef>
            </a:pPr>
            <a:r>
              <a:rPr lang="en-US" sz="2400">
                <a:solidFill>
                  <a:schemeClr val="tx1"/>
                </a:solidFill>
              </a:rPr>
              <a:t>2010 to 2013 had the lowest rates of success.</a:t>
            </a:r>
            <a:endParaRPr lang="en-US" sz="2400">
              <a:solidFill>
                <a:schemeClr val="tx1"/>
              </a:solidFill>
              <a:cs typeface="Calibri"/>
            </a:endParaRPr>
          </a:p>
          <a:p>
            <a:pPr>
              <a:spcBef>
                <a:spcPts val="1400"/>
              </a:spcBef>
            </a:pPr>
            <a:r>
              <a:rPr lang="en-US" sz="2400">
                <a:solidFill>
                  <a:schemeClr val="tx1"/>
                </a:solidFill>
              </a:rPr>
              <a:t>The 2017-2019 range showed a dip in success but still a high success rate.</a:t>
            </a:r>
            <a:endParaRPr lang="en-US" sz="2400">
              <a:solidFill>
                <a:schemeClr val="tx1"/>
              </a:solidFill>
              <a:cs typeface="Calibri"/>
            </a:endParaRPr>
          </a:p>
          <a:p>
            <a:pPr lvl="1">
              <a:spcBef>
                <a:spcPts val="1400"/>
              </a:spcBef>
            </a:pPr>
            <a:r>
              <a:rPr lang="en-US" b="1">
                <a:solidFill>
                  <a:schemeClr val="tx1"/>
                </a:solidFill>
              </a:rPr>
              <a:t>We should look at what variables changed to determine what lowered the success rate.</a:t>
            </a:r>
            <a:endParaRPr lang="en-US" b="1">
              <a:solidFill>
                <a:schemeClr val="tx1"/>
              </a:solidFill>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5EE8-D28A-60E9-14F1-02ADCB130533}"/>
              </a:ext>
            </a:extLst>
          </p:cNvPr>
          <p:cNvSpPr>
            <a:spLocks noGrp="1"/>
          </p:cNvSpPr>
          <p:nvPr>
            <p:ph type="title"/>
          </p:nvPr>
        </p:nvSpPr>
        <p:spPr>
          <a:xfrm>
            <a:off x="737776" y="326849"/>
            <a:ext cx="10515600" cy="1309923"/>
          </a:xfrm>
          <a:ln>
            <a:solidFill>
              <a:schemeClr val="accent2"/>
            </a:solidFill>
          </a:ln>
        </p:spPr>
        <p:txBody>
          <a:bodyPr lIns="91440" tIns="45720" rIns="91440" bIns="45720" anchor="ctr"/>
          <a:lstStyle/>
          <a:p>
            <a:pPr algn="ctr"/>
            <a:r>
              <a:rPr lang="en-US">
                <a:cs typeface="Calibri Light"/>
              </a:rPr>
              <a:t>Data Visualization GitHub URL</a:t>
            </a:r>
            <a:endParaRPr lang="en-US">
              <a:ea typeface="Calibri Light"/>
              <a:cs typeface="Calibri Light"/>
            </a:endParaRPr>
          </a:p>
        </p:txBody>
      </p:sp>
      <p:sp>
        <p:nvSpPr>
          <p:cNvPr id="9" name="Title 1">
            <a:extLst>
              <a:ext uri="{FF2B5EF4-FFF2-40B4-BE49-F238E27FC236}">
                <a16:creationId xmlns:a16="http://schemas.microsoft.com/office/drawing/2014/main" id="{D1804DCF-3CEA-7BED-BE17-34DB8CC5636C}"/>
              </a:ext>
            </a:extLst>
          </p:cNvPr>
          <p:cNvSpPr txBox="1">
            <a:spLocks/>
          </p:cNvSpPr>
          <p:nvPr/>
        </p:nvSpPr>
        <p:spPr>
          <a:xfrm>
            <a:off x="617361" y="3150953"/>
            <a:ext cx="10515600" cy="1309923"/>
          </a:xfrm>
          <a:prstGeom prst="rect">
            <a:avLst/>
          </a:prstGeom>
          <a:ln>
            <a:solidFill>
              <a:schemeClr val="accent2"/>
            </a:solidFill>
          </a:ln>
        </p:spPr>
        <p:txBody>
          <a:bodyPr lIns="91440" tIns="45720" rIns="91440" bIns="45720" anchor="ct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err="1">
                <a:cs typeface="Calibri Light"/>
              </a:rPr>
              <a:t>Jupyter</a:t>
            </a:r>
            <a:r>
              <a:rPr lang="en-US">
                <a:cs typeface="Calibri Light"/>
              </a:rPr>
              <a:t> Notebook Rendered URL</a:t>
            </a:r>
            <a:endParaRPr lang="en-US">
              <a:ea typeface="Calibri Light"/>
              <a:cs typeface="Calibri Light"/>
            </a:endParaRPr>
          </a:p>
        </p:txBody>
      </p:sp>
      <p:sp>
        <p:nvSpPr>
          <p:cNvPr id="11" name="Text Placeholder 2">
            <a:extLst>
              <a:ext uri="{FF2B5EF4-FFF2-40B4-BE49-F238E27FC236}">
                <a16:creationId xmlns:a16="http://schemas.microsoft.com/office/drawing/2014/main" id="{558FE960-425A-9F18-E0B0-9CC9C12B6592}"/>
              </a:ext>
            </a:extLst>
          </p:cNvPr>
          <p:cNvSpPr txBox="1">
            <a:spLocks/>
          </p:cNvSpPr>
          <p:nvPr/>
        </p:nvSpPr>
        <p:spPr>
          <a:xfrm>
            <a:off x="579731" y="4628975"/>
            <a:ext cx="10515600" cy="15001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u="sng">
                <a:ea typeface="+mn-lt"/>
                <a:cs typeface="+mn-lt"/>
                <a:hlinkClick r:id="rId2"/>
              </a:rPr>
              <a:t>https://nbviewer.org/github/PrestonMoore3/IBM-Data-Science-Capstone/blob/5c48e5f4c5f513c381153b18240b3162e15e6426/Exploratory%20Data%20Analysis%20and%20Data%20Visualization.ipynb</a:t>
            </a:r>
            <a:endParaRPr lang="en-US"/>
          </a:p>
        </p:txBody>
      </p:sp>
      <p:sp>
        <p:nvSpPr>
          <p:cNvPr id="6" name="Text Placeholder 2">
            <a:extLst>
              <a:ext uri="{FF2B5EF4-FFF2-40B4-BE49-F238E27FC236}">
                <a16:creationId xmlns:a16="http://schemas.microsoft.com/office/drawing/2014/main" id="{19EA9FBE-2DDA-C448-3FB7-DAEFDC813F39}"/>
              </a:ext>
            </a:extLst>
          </p:cNvPr>
          <p:cNvSpPr txBox="1">
            <a:spLocks/>
          </p:cNvSpPr>
          <p:nvPr/>
        </p:nvSpPr>
        <p:spPr>
          <a:xfrm>
            <a:off x="579731" y="1797345"/>
            <a:ext cx="10515600" cy="15001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u="sng">
                <a:ea typeface="+mn-lt"/>
                <a:cs typeface="+mn-lt"/>
              </a:rPr>
              <a:t>https://github.com/PrestonMoore3/IBM-Data-Science-Capstone/blob/637f30df5329d691297f511df4d4ffaa46123b7f/Exploratory%20Data%20Analysis%20and%20Data%20Visualization.ipynb</a:t>
            </a:r>
            <a:endParaRPr lang="en-US"/>
          </a:p>
        </p:txBody>
      </p:sp>
    </p:spTree>
    <p:extLst>
      <p:ext uri="{BB962C8B-B14F-4D97-AF65-F5344CB8AC3E}">
        <p14:creationId xmlns:p14="http://schemas.microsoft.com/office/powerpoint/2010/main" val="750168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91966" y="905011"/>
            <a:ext cx="3629555" cy="18891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tx1"/>
                </a:solidFill>
                <a:latin typeface="+mj-lt"/>
                <a:ea typeface="+mj-ea"/>
                <a:cs typeface="+mj-cs"/>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defRPr/>
            </a:pPr>
            <a:fld id="{5075537C-CA84-1446-933C-8E9D027F9201}" type="slidenum">
              <a:rPr lang="en-US" sz="900">
                <a:solidFill>
                  <a:schemeClr val="tx1">
                    <a:alpha val="70000"/>
                  </a:schemeClr>
                </a:solidFill>
                <a:latin typeface="Calibri" panose="020F0502020204030204"/>
              </a:rPr>
              <a:pPr algn="ctr">
                <a:spcAft>
                  <a:spcPts val="600"/>
                </a:spcAft>
                <a:defRPr/>
              </a:pPr>
              <a:t>32</a:t>
            </a:fld>
            <a:endParaRPr lang="en-US" sz="900">
              <a:solidFill>
                <a:schemeClr val="tx1">
                  <a:alpha val="70000"/>
                </a:schemeClr>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91966" y="2965592"/>
            <a:ext cx="3629555" cy="2987397"/>
          </a:xfrm>
          <a:prstGeom prst="rect">
            <a:avLst/>
          </a:prstGeom>
        </p:spPr>
        <p:txBody>
          <a:bodyPr vert="horz" lIns="91440" tIns="45720" rIns="91440" bIns="45720" rtlCol="0" anchor="t">
            <a:normAutofit/>
          </a:bodyPr>
          <a:lstStyle/>
          <a:p>
            <a:pPr>
              <a:spcBef>
                <a:spcPts val="1400"/>
              </a:spcBef>
            </a:pPr>
            <a:r>
              <a:rPr lang="en-US" sz="2400"/>
              <a:t>Unique Launch Sites Displayed: 4</a:t>
            </a:r>
            <a:endParaRPr lang="en-US" sz="2400">
              <a:cs typeface="Calibri"/>
            </a:endParaRPr>
          </a:p>
          <a:p>
            <a:pPr>
              <a:spcBef>
                <a:spcPts val="1400"/>
              </a:spcBef>
            </a:pPr>
            <a:r>
              <a:rPr lang="en-US" sz="2400"/>
              <a:t>Explanation: names of the four unique launch sites.</a:t>
            </a:r>
            <a:endParaRPr lang="en-US" sz="2400">
              <a:cs typeface="Calibri"/>
            </a:endParaRPr>
          </a:p>
        </p:txBody>
      </p:sp>
      <p:pic>
        <p:nvPicPr>
          <p:cNvPr id="2" name="Picture 5" descr="A screenshot of a computer&#10;&#10;Description automatically generated">
            <a:extLst>
              <a:ext uri="{FF2B5EF4-FFF2-40B4-BE49-F238E27FC236}">
                <a16:creationId xmlns:a16="http://schemas.microsoft.com/office/drawing/2014/main" id="{D35B056E-8367-0F4F-7577-E57136E83989}"/>
              </a:ext>
            </a:extLst>
          </p:cNvPr>
          <p:cNvPicPr>
            <a:picLocks noChangeAspect="1"/>
          </p:cNvPicPr>
          <p:nvPr/>
        </p:nvPicPr>
        <p:blipFill rotWithShape="1">
          <a:blip r:embed="rId3"/>
          <a:srcRect r="1" b="1890"/>
          <a:stretch/>
        </p:blipFill>
        <p:spPr>
          <a:xfrm>
            <a:off x="5359151" y="895610"/>
            <a:ext cx="6107166" cy="505802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93206" y="2640241"/>
            <a:ext cx="4404581" cy="19318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a:solidFill>
                  <a:schemeClr val="tx1"/>
                </a:solidFill>
                <a:latin typeface="+mj-lt"/>
                <a:ea typeface="+mj-ea"/>
                <a:cs typeface="+mj-cs"/>
              </a:rPr>
              <a:t>5 </a:t>
            </a:r>
            <a:r>
              <a:rPr lang="en-US" kern="1200">
                <a:solidFill>
                  <a:schemeClr val="tx1"/>
                </a:solidFill>
                <a:latin typeface="+mj-lt"/>
                <a:ea typeface="+mj-ea"/>
                <a:cs typeface="+mj-cs"/>
              </a:rPr>
              <a:t>Launch Site Names </a:t>
            </a:r>
            <a:r>
              <a:rPr lang="en-US">
                <a:solidFill>
                  <a:schemeClr val="tx1"/>
                </a:solidFill>
                <a:latin typeface="+mj-lt"/>
                <a:ea typeface="+mj-ea"/>
                <a:cs typeface="+mj-cs"/>
              </a:rPr>
              <a:t>that </a:t>
            </a:r>
            <a:r>
              <a:rPr lang="en-US" kern="1200">
                <a:solidFill>
                  <a:schemeClr val="tx1"/>
                </a:solidFill>
                <a:latin typeface="+mj-lt"/>
                <a:ea typeface="+mj-ea"/>
                <a:cs typeface="+mj-cs"/>
              </a:rPr>
              <a:t>Begin with 'CCA'</a:t>
            </a:r>
          </a:p>
        </p:txBody>
      </p:sp>
      <p:pic>
        <p:nvPicPr>
          <p:cNvPr id="2" name="Picture 5" descr="A screenshot of a computer&#10;&#10;Description automatically generated">
            <a:extLst>
              <a:ext uri="{FF2B5EF4-FFF2-40B4-BE49-F238E27FC236}">
                <a16:creationId xmlns:a16="http://schemas.microsoft.com/office/drawing/2014/main" id="{B59F547D-D1F9-698B-FC27-BF8B0E2C1F14}"/>
              </a:ext>
            </a:extLst>
          </p:cNvPr>
          <p:cNvPicPr>
            <a:picLocks noChangeAspect="1"/>
          </p:cNvPicPr>
          <p:nvPr/>
        </p:nvPicPr>
        <p:blipFill>
          <a:blip r:embed="rId2"/>
          <a:stretch>
            <a:fillRect/>
          </a:stretch>
        </p:blipFill>
        <p:spPr>
          <a:xfrm>
            <a:off x="434296" y="518545"/>
            <a:ext cx="11572518" cy="1272411"/>
          </a:xfrm>
          <a:prstGeom prst="rect">
            <a:avLst/>
          </a:prstGeom>
        </p:spPr>
      </p:pic>
      <p:graphicFrame>
        <p:nvGraphicFramePr>
          <p:cNvPr id="30" name="Content Placeholder 4">
            <a:extLst>
              <a:ext uri="{FF2B5EF4-FFF2-40B4-BE49-F238E27FC236}">
                <a16:creationId xmlns:a16="http://schemas.microsoft.com/office/drawing/2014/main" id="{6EF82CF4-CE02-43EB-10E7-24E16DA1E4B4}"/>
              </a:ext>
            </a:extLst>
          </p:cNvPr>
          <p:cNvGraphicFramePr>
            <a:graphicFrameLocks noGrp="1"/>
          </p:cNvGraphicFramePr>
          <p:nvPr>
            <p:ph idx="4294967295"/>
            <p:extLst>
              <p:ext uri="{D42A27DB-BD31-4B8C-83A1-F6EECF244321}">
                <p14:modId xmlns:p14="http://schemas.microsoft.com/office/powerpoint/2010/main" val="3657005726"/>
              </p:ext>
            </p:extLst>
          </p:nvPr>
        </p:nvGraphicFramePr>
        <p:xfrm>
          <a:off x="5415748" y="2169873"/>
          <a:ext cx="6235268" cy="30889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Rectangle 1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33</a:t>
            </a:fld>
            <a:endParaRPr lang="en-US" sz="1100">
              <a:solidFill>
                <a:srgbClr val="FFFFFF"/>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30169"/>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The total payload carried by boosters from NASA was 45,596 kg</a:t>
            </a:r>
          </a:p>
          <a:p>
            <a:pPr>
              <a:lnSpc>
                <a:spcPct val="100000"/>
              </a:lnSpc>
              <a:spcBef>
                <a:spcPts val="1400"/>
              </a:spcBef>
            </a:pPr>
            <a:r>
              <a:rPr lang="en-US" sz="2200">
                <a:solidFill>
                  <a:schemeClr val="accent3">
                    <a:lumMod val="25000"/>
                  </a:schemeClr>
                </a:solidFill>
                <a:latin typeface="Abadi"/>
              </a:rPr>
              <a:t>This combined all booster versions and payloads for NASA Specifically.</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5" descr="A screenshot of a computer&#10;&#10;Description automatically generated">
            <a:extLst>
              <a:ext uri="{FF2B5EF4-FFF2-40B4-BE49-F238E27FC236}">
                <a16:creationId xmlns:a16="http://schemas.microsoft.com/office/drawing/2014/main" id="{8DDD764C-342B-D34D-7C45-F34224D31313}"/>
              </a:ext>
            </a:extLst>
          </p:cNvPr>
          <p:cNvPicPr>
            <a:picLocks noChangeAspect="1"/>
          </p:cNvPicPr>
          <p:nvPr/>
        </p:nvPicPr>
        <p:blipFill>
          <a:blip r:embed="rId3"/>
          <a:stretch>
            <a:fillRect/>
          </a:stretch>
        </p:blipFill>
        <p:spPr>
          <a:xfrm>
            <a:off x="3272287" y="3109209"/>
            <a:ext cx="5072332" cy="33137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5" descr="A screenshot of a computer&#10;&#10;Description automatically generated">
            <a:extLst>
              <a:ext uri="{FF2B5EF4-FFF2-40B4-BE49-F238E27FC236}">
                <a16:creationId xmlns:a16="http://schemas.microsoft.com/office/drawing/2014/main" id="{E9B1C622-9E8D-BAFC-9655-E1AA416D7D04}"/>
              </a:ext>
            </a:extLst>
          </p:cNvPr>
          <p:cNvPicPr>
            <a:picLocks noChangeAspect="1"/>
          </p:cNvPicPr>
          <p:nvPr/>
        </p:nvPicPr>
        <p:blipFill>
          <a:blip r:embed="rId2"/>
          <a:stretch>
            <a:fillRect/>
          </a:stretch>
        </p:blipFill>
        <p:spPr>
          <a:xfrm>
            <a:off x="703182" y="1572103"/>
            <a:ext cx="4777381" cy="354405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4962" y="1984443"/>
            <a:ext cx="5458838" cy="4192520"/>
          </a:xfrm>
          <a:prstGeom prst="rect">
            <a:avLst/>
          </a:prstGeom>
        </p:spPr>
        <p:txBody>
          <a:bodyPr vert="horz" lIns="91440" tIns="45720" rIns="91440" bIns="45720" rtlCol="0">
            <a:normAutofit/>
          </a:bodyPr>
          <a:lstStyle/>
          <a:p>
            <a:pPr>
              <a:spcBef>
                <a:spcPts val="1400"/>
              </a:spcBef>
            </a:pPr>
            <a:r>
              <a:rPr lang="en-US"/>
              <a:t>The average payload mass carried by booster version F9 v1.1: 2,928 kg</a:t>
            </a:r>
          </a:p>
          <a:p>
            <a:pPr>
              <a:spcBef>
                <a:spcPts val="1400"/>
              </a:spcBef>
            </a:pPr>
            <a:r>
              <a:rPr lang="en-US"/>
              <a:t>This showed the Booster Version's Average Payload Mass, which was within the range of where the most successful launches occurred overall.</a:t>
            </a:r>
          </a:p>
          <a:p>
            <a:pPr>
              <a:spcBef>
                <a:spcPts val="1400"/>
              </a:spcBef>
            </a:pP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E4D938A4-397D-4F8D-ADFF-E916F0E8C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5997944" y="365125"/>
            <a:ext cx="53933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First Successful Ground Landing Date</a:t>
            </a:r>
          </a:p>
        </p:txBody>
      </p:sp>
      <p:sp>
        <p:nvSpPr>
          <p:cNvPr id="19" name="Freeform: Shape 13">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36"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2F61ABFD-DE05-41FD-A6B7-6D40196C15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5036"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356045"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sp>
        <p:nvSpPr>
          <p:cNvPr id="20" name="Oval 19">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7614" y="2755933"/>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F646DF8-223D-47DD-95B1-F2654229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2" name="Picture 5">
            <a:extLst>
              <a:ext uri="{FF2B5EF4-FFF2-40B4-BE49-F238E27FC236}">
                <a16:creationId xmlns:a16="http://schemas.microsoft.com/office/drawing/2014/main" id="{F496AC4D-9516-905F-F256-78D606CFF274}"/>
              </a:ext>
            </a:extLst>
          </p:cNvPr>
          <p:cNvPicPr>
            <a:picLocks noChangeAspect="1"/>
          </p:cNvPicPr>
          <p:nvPr/>
        </p:nvPicPr>
        <p:blipFill>
          <a:blip r:embed="rId2"/>
          <a:stretch>
            <a:fillRect/>
          </a:stretch>
        </p:blipFill>
        <p:spPr>
          <a:xfrm>
            <a:off x="248549" y="478237"/>
            <a:ext cx="4173321" cy="3024198"/>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2017" y="1665699"/>
            <a:ext cx="5393361" cy="4351338"/>
          </a:xfrm>
          <a:prstGeom prst="rect">
            <a:avLst/>
          </a:prstGeom>
        </p:spPr>
        <p:txBody>
          <a:bodyPr vert="horz" lIns="91440" tIns="45720" rIns="91440" bIns="45720" rtlCol="0">
            <a:normAutofit/>
          </a:bodyPr>
          <a:lstStyle/>
          <a:p>
            <a:pPr>
              <a:spcBef>
                <a:spcPts val="1400"/>
              </a:spcBef>
            </a:pPr>
            <a:r>
              <a:rPr lang="en-US"/>
              <a:t>The Date of the first successful landing outcome on ground pad: 12/22/2015.</a:t>
            </a:r>
          </a:p>
          <a:p>
            <a:pPr>
              <a:spcBef>
                <a:spcPts val="1400"/>
              </a:spcBef>
            </a:pPr>
            <a:r>
              <a:rPr lang="en-US"/>
              <a:t>Insight: From 2015 and onward, on average the success rate increased, meaning ground pad could have been a factor in that increase. </a:t>
            </a:r>
          </a:p>
          <a:p>
            <a:pPr lvl="1">
              <a:spcBef>
                <a:spcPts val="1400"/>
              </a:spcBef>
            </a:pPr>
            <a:r>
              <a:rPr lang="en-US"/>
              <a:t>*Reference: Launch Success Yearly Trend</a:t>
            </a:r>
          </a:p>
        </p:txBody>
      </p:sp>
      <p:sp>
        <p:nvSpPr>
          <p:cNvPr id="24" name="Arc 23">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53204" y="402001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148348" y="6356350"/>
            <a:ext cx="1205451"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pic>
        <p:nvPicPr>
          <p:cNvPr id="7" name="Picture 5" descr="A line graph with numbers on the bottom&#10;&#10;Description automatically generated">
            <a:extLst>
              <a:ext uri="{FF2B5EF4-FFF2-40B4-BE49-F238E27FC236}">
                <a16:creationId xmlns:a16="http://schemas.microsoft.com/office/drawing/2014/main" id="{55E3258E-DE00-8270-3377-C45D10F76E4E}"/>
              </a:ext>
            </a:extLst>
          </p:cNvPr>
          <p:cNvPicPr>
            <a:picLocks noChangeAspect="1"/>
          </p:cNvPicPr>
          <p:nvPr/>
        </p:nvPicPr>
        <p:blipFill>
          <a:blip r:embed="rId3"/>
          <a:stretch>
            <a:fillRect/>
          </a:stretch>
        </p:blipFill>
        <p:spPr>
          <a:xfrm>
            <a:off x="2291369" y="3746865"/>
            <a:ext cx="3742707" cy="2870981"/>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Successful Drone Ship Landing with Payload between </a:t>
            </a:r>
            <a:r>
              <a:rPr lang="en-US" sz="3000">
                <a:solidFill>
                  <a:schemeClr val="tx1"/>
                </a:solidFill>
                <a:latin typeface="+mj-lt"/>
                <a:ea typeface="+mj-ea"/>
                <a:cs typeface="+mj-cs"/>
              </a:rPr>
              <a:t>4000kg </a:t>
            </a:r>
            <a:r>
              <a:rPr lang="en-US" sz="3000" kern="1200">
                <a:solidFill>
                  <a:schemeClr val="tx1"/>
                </a:solidFill>
                <a:latin typeface="+mj-lt"/>
                <a:ea typeface="+mj-ea"/>
                <a:cs typeface="+mj-cs"/>
              </a:rPr>
              <a:t>and 6000</a:t>
            </a:r>
            <a:r>
              <a:rPr lang="en-US" sz="3000">
                <a:solidFill>
                  <a:schemeClr val="tx1"/>
                </a:solidFill>
                <a:latin typeface="+mj-lt"/>
                <a:ea typeface="+mj-ea"/>
                <a:cs typeface="+mj-cs"/>
              </a:rPr>
              <a:t> kg</a:t>
            </a:r>
            <a:endParaRPr lang="en-US" sz="3000" kern="120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The names of boosters which have successfully landed on drone ship and had payload mass greater than 4000 but less than 6000 is displayed.</a:t>
            </a:r>
          </a:p>
          <a:p>
            <a:pPr>
              <a:spcBef>
                <a:spcPts val="1400"/>
              </a:spcBef>
            </a:pPr>
            <a:endParaRPr lang="en-US" sz="2200"/>
          </a:p>
          <a:p>
            <a:pPr>
              <a:spcBef>
                <a:spcPts val="1400"/>
              </a:spcBef>
            </a:pPr>
            <a:r>
              <a:rPr lang="en-US" sz="2200"/>
              <a:t>The Booster Version was FT B1 in all four cases of Drone Ship Landing with Payload between 4000kg and 6000kg</a:t>
            </a:r>
          </a:p>
        </p:txBody>
      </p:sp>
      <p:pic>
        <p:nvPicPr>
          <p:cNvPr id="2" name="Picture 2" descr="A screenshot of a computer&#10;&#10;Description automatically generated">
            <a:extLst>
              <a:ext uri="{FF2B5EF4-FFF2-40B4-BE49-F238E27FC236}">
                <a16:creationId xmlns:a16="http://schemas.microsoft.com/office/drawing/2014/main" id="{4EF0681D-4469-2AD9-3F00-61360BD67014}"/>
              </a:ext>
            </a:extLst>
          </p:cNvPr>
          <p:cNvPicPr>
            <a:picLocks noChangeAspect="1"/>
          </p:cNvPicPr>
          <p:nvPr/>
        </p:nvPicPr>
        <p:blipFill>
          <a:blip r:embed="rId2"/>
          <a:stretch>
            <a:fillRect/>
          </a:stretch>
        </p:blipFill>
        <p:spPr>
          <a:xfrm>
            <a:off x="6099048" y="1097566"/>
            <a:ext cx="5458968" cy="466286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5">
            <a:extLst>
              <a:ext uri="{FF2B5EF4-FFF2-40B4-BE49-F238E27FC236}">
                <a16:creationId xmlns:a16="http://schemas.microsoft.com/office/drawing/2014/main" id="{CF549DED-DDBF-9B8A-ED4F-CE2228CF512B}"/>
              </a:ext>
            </a:extLst>
          </p:cNvPr>
          <p:cNvPicPr>
            <a:picLocks noChangeAspect="1"/>
          </p:cNvPicPr>
          <p:nvPr/>
        </p:nvPicPr>
        <p:blipFill>
          <a:blip r:embed="rId2"/>
          <a:stretch>
            <a:fillRect/>
          </a:stretch>
        </p:blipFill>
        <p:spPr>
          <a:xfrm>
            <a:off x="6541053" y="1859290"/>
            <a:ext cx="4777381" cy="296671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1" name="Arc 2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1" y="479493"/>
            <a:ext cx="4439356" cy="1353785"/>
          </a:xfrm>
          <a:prstGeom prst="rect">
            <a:avLst/>
          </a:prstGeom>
          <a:ln w="28575">
            <a:solidFill>
              <a:schemeClr val="accent2"/>
            </a:solidFill>
          </a:ln>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238443"/>
            <a:ext cx="5257800" cy="4192520"/>
          </a:xfrm>
          <a:prstGeom prst="rect">
            <a:avLst/>
          </a:prstGeom>
        </p:spPr>
        <p:txBody>
          <a:bodyPr vert="horz" lIns="91440" tIns="45720" rIns="91440" bIns="45720" rtlCol="0">
            <a:normAutofit/>
          </a:bodyPr>
          <a:lstStyle/>
          <a:p>
            <a:pPr>
              <a:spcBef>
                <a:spcPts val="1400"/>
              </a:spcBef>
            </a:pPr>
            <a:r>
              <a:rPr lang="en-US"/>
              <a:t>The result shows the total number of successful and failure mission outcomes</a:t>
            </a:r>
          </a:p>
          <a:p>
            <a:pPr>
              <a:spcBef>
                <a:spcPts val="1400"/>
              </a:spcBef>
            </a:pPr>
            <a:r>
              <a:rPr lang="en-US"/>
              <a:t>The 101 mission outcomes had a success ratio of 0.6666 with a high number of missions.</a:t>
            </a:r>
          </a:p>
          <a:p>
            <a:pPr lvl="1">
              <a:spcBef>
                <a:spcPts val="1400"/>
              </a:spcBef>
            </a:pPr>
            <a:r>
              <a:rPr lang="en-US"/>
              <a:t>*Reference: Data Wrangling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739128" y="638089"/>
            <a:ext cx="4818888" cy="1476801"/>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Boosters</a:t>
            </a:r>
            <a:r>
              <a:rPr lang="en-US" sz="4600">
                <a:solidFill>
                  <a:schemeClr val="tx1"/>
                </a:solidFill>
                <a:latin typeface="+mj-lt"/>
                <a:ea typeface="+mj-ea"/>
                <a:cs typeface="+mj-cs"/>
              </a:rPr>
              <a:t> that</a:t>
            </a:r>
            <a:r>
              <a:rPr lang="en-US" sz="4600" kern="1200">
                <a:solidFill>
                  <a:schemeClr val="tx1"/>
                </a:solidFill>
                <a:latin typeface="+mj-lt"/>
                <a:ea typeface="+mj-ea"/>
                <a:cs typeface="+mj-cs"/>
              </a:rPr>
              <a:t> Carried Maximum Payload</a:t>
            </a:r>
          </a:p>
        </p:txBody>
      </p:sp>
      <p:pic>
        <p:nvPicPr>
          <p:cNvPr id="2" name="Picture 5" descr="A screenshot of a computer&#10;&#10;Description automatically generated">
            <a:extLst>
              <a:ext uri="{FF2B5EF4-FFF2-40B4-BE49-F238E27FC236}">
                <a16:creationId xmlns:a16="http://schemas.microsoft.com/office/drawing/2014/main" id="{BF72561D-C38A-2D02-9C80-1C801D923F4C}"/>
              </a:ext>
            </a:extLst>
          </p:cNvPr>
          <p:cNvPicPr>
            <a:picLocks noChangeAspect="1"/>
          </p:cNvPicPr>
          <p:nvPr/>
        </p:nvPicPr>
        <p:blipFill>
          <a:blip r:embed="rId2"/>
          <a:stretch>
            <a:fillRect/>
          </a:stretch>
        </p:blipFill>
        <p:spPr>
          <a:xfrm>
            <a:off x="292269" y="823736"/>
            <a:ext cx="6164523" cy="4881268"/>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9128" y="2664886"/>
            <a:ext cx="4818888" cy="3364935"/>
          </a:xfrm>
          <a:prstGeom prst="rect">
            <a:avLst/>
          </a:prstGeom>
        </p:spPr>
        <p:txBody>
          <a:bodyPr vert="horz" lIns="91440" tIns="45720" rIns="91440" bIns="45720" rtlCol="0" anchor="t">
            <a:normAutofit fontScale="92500" lnSpcReduction="10000"/>
          </a:bodyPr>
          <a:lstStyle/>
          <a:p>
            <a:pPr>
              <a:spcBef>
                <a:spcPts val="1400"/>
              </a:spcBef>
            </a:pPr>
            <a:r>
              <a:rPr lang="en-US" sz="2200"/>
              <a:t>The listed names of the booster which have carried the maximum payload mass is displayed.</a:t>
            </a:r>
            <a:endParaRPr lang="en-US" sz="2200">
              <a:cs typeface="Calibri"/>
            </a:endParaRPr>
          </a:p>
          <a:p>
            <a:pPr>
              <a:spcBef>
                <a:spcPts val="1400"/>
              </a:spcBef>
            </a:pPr>
            <a:r>
              <a:rPr lang="en-US" sz="2200"/>
              <a:t>The Booster Version was B5 with slight variations in all cases.</a:t>
            </a:r>
          </a:p>
          <a:p>
            <a:pPr>
              <a:spcBef>
                <a:spcPts val="1400"/>
              </a:spcBef>
            </a:pPr>
            <a:r>
              <a:rPr lang="en-US" sz="2200">
                <a:cs typeface="Calibri"/>
              </a:rPr>
              <a:t>Booster Version B5 had a low rate of success because the Maximum Payload in Kg also had a low rate of success.</a:t>
            </a:r>
          </a:p>
          <a:p>
            <a:pPr lvl="1">
              <a:spcBef>
                <a:spcPts val="1400"/>
              </a:spcBef>
            </a:pPr>
            <a:r>
              <a:rPr lang="en-US" sz="1800">
                <a:cs typeface="Calibri"/>
              </a:rPr>
              <a:t>*Reference: Payload Mass (kg) Dashboard Visualization, and Scatter Plots of Payload Mass (kg) success rates.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5">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7">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2550" y="254687"/>
            <a:ext cx="4977976" cy="10916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04672" y="2421682"/>
            <a:ext cx="4977578" cy="3639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1800">
              <a:solidFill>
                <a:schemeClr val="tx2"/>
              </a:solidFill>
              <a:latin typeface="+mn-lt"/>
              <a:cs typeface="Calibri"/>
            </a:endParaRPr>
          </a:p>
        </p:txBody>
      </p:sp>
      <p:grpSp>
        <p:nvGrpSpPr>
          <p:cNvPr id="44" name="Group 29">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31" name="Freeform: Shape 30">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
        <p:nvSpPr>
          <p:cNvPr id="12" name="TextBox 11">
            <a:extLst>
              <a:ext uri="{FF2B5EF4-FFF2-40B4-BE49-F238E27FC236}">
                <a16:creationId xmlns:a16="http://schemas.microsoft.com/office/drawing/2014/main" id="{B8A622F0-FC15-13F5-26FF-68F4743168BA}"/>
              </a:ext>
            </a:extLst>
          </p:cNvPr>
          <p:cNvSpPr txBox="1"/>
          <p:nvPr/>
        </p:nvSpPr>
        <p:spPr>
          <a:xfrm>
            <a:off x="3345365" y="1347437"/>
            <a:ext cx="45905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libri"/>
                <a:cs typeface="Calibri"/>
              </a:rPr>
              <a:t>The outlook: </a:t>
            </a:r>
            <a:r>
              <a:rPr lang="en-US" sz="3200">
                <a:solidFill>
                  <a:srgbClr val="FF0000"/>
                </a:solidFill>
                <a:ea typeface="Calibri"/>
                <a:cs typeface="Calibri"/>
              </a:rPr>
              <a:t>bright!</a:t>
            </a:r>
          </a:p>
        </p:txBody>
      </p:sp>
      <p:sp>
        <p:nvSpPr>
          <p:cNvPr id="2" name="TextBox 1">
            <a:extLst>
              <a:ext uri="{FF2B5EF4-FFF2-40B4-BE49-F238E27FC236}">
                <a16:creationId xmlns:a16="http://schemas.microsoft.com/office/drawing/2014/main" id="{62D15860-60DB-1BBD-117E-A7BA039B036F}"/>
              </a:ext>
            </a:extLst>
          </p:cNvPr>
          <p:cNvSpPr txBox="1"/>
          <p:nvPr/>
        </p:nvSpPr>
        <p:spPr>
          <a:xfrm>
            <a:off x="1096536" y="2230243"/>
            <a:ext cx="9432071" cy="3477875"/>
          </a:xfrm>
          <a:prstGeom prst="rect">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u="sng">
                <a:solidFill>
                  <a:srgbClr val="000000"/>
                </a:solidFill>
                <a:ea typeface="Calibri"/>
                <a:cs typeface="Calibri"/>
              </a:rPr>
              <a:t>Bottom Line:</a:t>
            </a:r>
          </a:p>
          <a:p>
            <a:r>
              <a:rPr lang="en-US" sz="3600">
                <a:solidFill>
                  <a:srgbClr val="000000"/>
                </a:solidFill>
                <a:ea typeface="Calibri"/>
                <a:cs typeface="Calibri"/>
              </a:rPr>
              <a:t>Because we have a high level of certainty that the Stage One Space X Falcon 9 Rocket will launch and land successfully, we can use this information to provide competitive bids for which Space X will have significantly lower costs.</a:t>
            </a:r>
          </a:p>
        </p:txBody>
      </p:sp>
    </p:spTree>
    <p:extLst>
      <p:ext uri="{BB962C8B-B14F-4D97-AF65-F5344CB8AC3E}">
        <p14:creationId xmlns:p14="http://schemas.microsoft.com/office/powerpoint/2010/main" val="3036646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2015 Launch Records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228" y="2946598"/>
            <a:ext cx="10407805" cy="3410712"/>
          </a:xfrm>
          <a:prstGeom prst="rect">
            <a:avLst/>
          </a:prstGeom>
        </p:spPr>
        <p:txBody>
          <a:bodyPr vert="horz" lIns="91440" tIns="45720" rIns="91440" bIns="45720" rtlCol="0" anchor="t">
            <a:noAutofit/>
          </a:bodyPr>
          <a:lstStyle/>
          <a:p>
            <a:pPr>
              <a:spcBef>
                <a:spcPts val="1400"/>
              </a:spcBef>
            </a:pPr>
            <a:r>
              <a:rPr lang="en-US" sz="2300"/>
              <a:t>Displayed are the Failed Landings in drone ship, the booster versions, and launch site names for the year 2015.</a:t>
            </a:r>
            <a:endParaRPr lang="en-US" sz="2300">
              <a:cs typeface="Calibri"/>
            </a:endParaRPr>
          </a:p>
          <a:p>
            <a:pPr>
              <a:spcBef>
                <a:spcPts val="1400"/>
              </a:spcBef>
            </a:pPr>
            <a:endParaRPr lang="en-US" sz="2300">
              <a:cs typeface="Calibri"/>
            </a:endParaRPr>
          </a:p>
          <a:p>
            <a:pPr>
              <a:spcBef>
                <a:spcPts val="1400"/>
              </a:spcBef>
            </a:pPr>
            <a:r>
              <a:rPr lang="en-US" sz="2300"/>
              <a:t>The booster version and launch site were consistent: Booster Version v.1.1 and CCAFS LC-40. </a:t>
            </a:r>
            <a:endParaRPr lang="en-US" sz="2300">
              <a:cs typeface="Calibri"/>
            </a:endParaRPr>
          </a:p>
          <a:p>
            <a:pPr lvl="1">
              <a:spcBef>
                <a:spcPts val="1400"/>
              </a:spcBef>
            </a:pPr>
            <a:r>
              <a:rPr lang="en-US" sz="1800">
                <a:cs typeface="Calibri"/>
              </a:rPr>
              <a:t>Drone ship failed landings in 2015 had a correlation with Booster Version v 1.1 and the CCAFS LC-40 Launch Site. </a:t>
            </a:r>
          </a:p>
          <a:p>
            <a:pPr lvl="1">
              <a:spcBef>
                <a:spcPts val="1400"/>
              </a:spcBef>
            </a:pPr>
            <a:r>
              <a:rPr lang="en-US" sz="1800">
                <a:cs typeface="Calibri"/>
              </a:rPr>
              <a:t>For future success, the launch site and/or Booster Version would need to be changed to see if there could be success with drone ship landings.</a:t>
            </a:r>
            <a:endParaRPr lang="en-US"/>
          </a:p>
          <a:p>
            <a:pPr marL="457200" lvl="1" indent="0">
              <a:spcBef>
                <a:spcPts val="1400"/>
              </a:spcBef>
              <a:buNone/>
            </a:pPr>
            <a:endParaRPr lang="en-US" sz="1600">
              <a:cs typeface="Calibri"/>
            </a:endParaRPr>
          </a:p>
        </p:txBody>
      </p:sp>
      <p:pic>
        <p:nvPicPr>
          <p:cNvPr id="2" name="Picture 5" descr="A screenshot of a computer&#10;&#10;Description automatically generated">
            <a:extLst>
              <a:ext uri="{FF2B5EF4-FFF2-40B4-BE49-F238E27FC236}">
                <a16:creationId xmlns:a16="http://schemas.microsoft.com/office/drawing/2014/main" id="{337D5743-27B6-01CB-C005-D0E4B06251CA}"/>
              </a:ext>
            </a:extLst>
          </p:cNvPr>
          <p:cNvPicPr>
            <a:picLocks noChangeAspect="1"/>
          </p:cNvPicPr>
          <p:nvPr/>
        </p:nvPicPr>
        <p:blipFill>
          <a:blip r:embed="rId2"/>
          <a:stretch>
            <a:fillRect/>
          </a:stretch>
        </p:blipFill>
        <p:spPr>
          <a:xfrm>
            <a:off x="6020320" y="210241"/>
            <a:ext cx="4348233" cy="253458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A screenshot of a computer&#10;&#10;Description automatically generated">
            <a:extLst>
              <a:ext uri="{FF2B5EF4-FFF2-40B4-BE49-F238E27FC236}">
                <a16:creationId xmlns:a16="http://schemas.microsoft.com/office/drawing/2014/main" id="{71B9FA6F-F2D2-5C5E-21D0-7C29F1FF581D}"/>
              </a:ext>
            </a:extLst>
          </p:cNvPr>
          <p:cNvPicPr>
            <a:picLocks noChangeAspect="1"/>
          </p:cNvPicPr>
          <p:nvPr/>
        </p:nvPicPr>
        <p:blipFill>
          <a:blip r:embed="rId2"/>
          <a:stretch>
            <a:fillRect/>
          </a:stretch>
        </p:blipFill>
        <p:spPr>
          <a:xfrm>
            <a:off x="621675" y="1901249"/>
            <a:ext cx="5474323" cy="3051934"/>
          </a:xfrm>
          <a:prstGeom prst="rect">
            <a:avLst/>
          </a:prstGeom>
        </p:spPr>
      </p:pic>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778321" y="724003"/>
            <a:ext cx="4218138"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Ranked</a:t>
            </a:r>
            <a:r>
              <a:rPr lang="en-US" sz="3000" kern="1200">
                <a:solidFill>
                  <a:schemeClr val="tx1"/>
                </a:solidFill>
                <a:latin typeface="+mj-lt"/>
                <a:ea typeface="+mj-ea"/>
                <a:cs typeface="+mj-cs"/>
              </a:rPr>
              <a:t>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13271" y="2366376"/>
            <a:ext cx="3826700" cy="3640785"/>
          </a:xfrm>
          <a:prstGeom prst="rect">
            <a:avLst/>
          </a:prstGeom>
        </p:spPr>
        <p:txBody>
          <a:bodyPr vert="horz" lIns="91440" tIns="45720" rIns="91440" bIns="45720" rtlCol="0" anchor="t">
            <a:normAutofit/>
          </a:bodyPr>
          <a:lstStyle/>
          <a:p>
            <a:pPr>
              <a:spcBef>
                <a:spcPts val="1400"/>
              </a:spcBef>
            </a:pPr>
            <a:r>
              <a:rPr lang="en-US" sz="1400"/>
              <a:t>Displayed are the ranked counts of landing outcomes between the date 2010-06-04 and 2017-03-20, in descending order.</a:t>
            </a:r>
          </a:p>
          <a:p>
            <a:pPr>
              <a:spcBef>
                <a:spcPts val="1400"/>
              </a:spcBef>
            </a:pPr>
            <a:r>
              <a:rPr lang="en-US" sz="1400">
                <a:cs typeface="Calibri"/>
              </a:rPr>
              <a:t>The highest landing outcome counts of failure and success were both drone ship, with a 50/50 split between success and failure.</a:t>
            </a:r>
          </a:p>
          <a:p>
            <a:pPr>
              <a:spcBef>
                <a:spcPts val="1400"/>
              </a:spcBef>
            </a:pPr>
            <a:r>
              <a:rPr lang="en-US" sz="1800">
                <a:cs typeface="Calibri"/>
              </a:rPr>
              <a:t>The highest success rate with </a:t>
            </a:r>
            <a:r>
              <a:rPr lang="en-US" sz="1800" b="1">
                <a:cs typeface="Calibri"/>
              </a:rPr>
              <a:t>conclusive evidence is </a:t>
            </a:r>
            <a:r>
              <a:rPr lang="en-US" sz="1800" b="1">
                <a:solidFill>
                  <a:schemeClr val="accent2"/>
                </a:solidFill>
                <a:cs typeface="Calibri"/>
              </a:rPr>
              <a:t>ground pad</a:t>
            </a:r>
            <a:r>
              <a:rPr lang="en-US" sz="1800" b="1">
                <a:cs typeface="Calibri"/>
              </a:rPr>
              <a:t>,</a:t>
            </a:r>
            <a:r>
              <a:rPr lang="en-US" sz="1800">
                <a:cs typeface="Calibri"/>
              </a:rPr>
              <a:t> where the count was 5 successes with 0 failures displayed.</a:t>
            </a:r>
          </a:p>
          <a:p>
            <a:pPr marL="0" indent="0">
              <a:spcBef>
                <a:spcPts val="1400"/>
              </a:spcBef>
              <a:buNone/>
            </a:pPr>
            <a:endParaRPr lang="en-US" sz="1400">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41</a:t>
            </a:fld>
            <a:endParaRPr lang="en-US" sz="66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5EE8-D28A-60E9-14F1-02ADCB130533}"/>
              </a:ext>
            </a:extLst>
          </p:cNvPr>
          <p:cNvSpPr>
            <a:spLocks noGrp="1"/>
          </p:cNvSpPr>
          <p:nvPr>
            <p:ph type="title"/>
          </p:nvPr>
        </p:nvSpPr>
        <p:spPr>
          <a:xfrm>
            <a:off x="737776" y="326849"/>
            <a:ext cx="10515600" cy="1309923"/>
          </a:xfrm>
          <a:ln>
            <a:solidFill>
              <a:schemeClr val="accent2"/>
            </a:solidFill>
          </a:ln>
        </p:spPr>
        <p:txBody>
          <a:bodyPr lIns="91440" tIns="45720" rIns="91440" bIns="45720" anchor="ctr"/>
          <a:lstStyle/>
          <a:p>
            <a:pPr algn="ctr"/>
            <a:r>
              <a:rPr lang="en-US">
                <a:cs typeface="Calibri Light"/>
              </a:rPr>
              <a:t>EDA with SQL GitHub URL</a:t>
            </a:r>
            <a:endParaRPr lang="en-US">
              <a:ea typeface="Calibri Light"/>
              <a:cs typeface="Calibri Light"/>
            </a:endParaRPr>
          </a:p>
        </p:txBody>
      </p:sp>
      <p:sp>
        <p:nvSpPr>
          <p:cNvPr id="9" name="Title 1">
            <a:extLst>
              <a:ext uri="{FF2B5EF4-FFF2-40B4-BE49-F238E27FC236}">
                <a16:creationId xmlns:a16="http://schemas.microsoft.com/office/drawing/2014/main" id="{D1804DCF-3CEA-7BED-BE17-34DB8CC5636C}"/>
              </a:ext>
            </a:extLst>
          </p:cNvPr>
          <p:cNvSpPr txBox="1">
            <a:spLocks/>
          </p:cNvSpPr>
          <p:nvPr/>
        </p:nvSpPr>
        <p:spPr>
          <a:xfrm>
            <a:off x="617361" y="3150953"/>
            <a:ext cx="10515600" cy="1309923"/>
          </a:xfrm>
          <a:prstGeom prst="rect">
            <a:avLst/>
          </a:prstGeom>
          <a:ln>
            <a:solidFill>
              <a:schemeClr val="accent2"/>
            </a:solidFill>
          </a:ln>
        </p:spPr>
        <p:txBody>
          <a:bodyPr lIns="91440" tIns="45720" rIns="91440" bIns="45720" anchor="ct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err="1">
                <a:cs typeface="Calibri Light"/>
              </a:rPr>
              <a:t>Jupyter</a:t>
            </a:r>
            <a:r>
              <a:rPr lang="en-US">
                <a:cs typeface="Calibri Light"/>
              </a:rPr>
              <a:t> Notebook Rendered URL</a:t>
            </a:r>
            <a:endParaRPr lang="en-US">
              <a:ea typeface="Calibri Light"/>
              <a:cs typeface="Calibri Light"/>
            </a:endParaRPr>
          </a:p>
        </p:txBody>
      </p:sp>
      <p:sp>
        <p:nvSpPr>
          <p:cNvPr id="11" name="Text Placeholder 2">
            <a:extLst>
              <a:ext uri="{FF2B5EF4-FFF2-40B4-BE49-F238E27FC236}">
                <a16:creationId xmlns:a16="http://schemas.microsoft.com/office/drawing/2014/main" id="{558FE960-425A-9F18-E0B0-9CC9C12B6592}"/>
              </a:ext>
            </a:extLst>
          </p:cNvPr>
          <p:cNvSpPr txBox="1">
            <a:spLocks/>
          </p:cNvSpPr>
          <p:nvPr/>
        </p:nvSpPr>
        <p:spPr>
          <a:xfrm>
            <a:off x="579731" y="4628975"/>
            <a:ext cx="10515600" cy="15001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u="sng">
                <a:ea typeface="+mn-lt"/>
                <a:cs typeface="+mn-lt"/>
              </a:rPr>
              <a:t>Please download locally to view.</a:t>
            </a:r>
            <a:endParaRPr lang="en-US"/>
          </a:p>
        </p:txBody>
      </p:sp>
      <p:sp>
        <p:nvSpPr>
          <p:cNvPr id="6" name="Text Placeholder 2">
            <a:extLst>
              <a:ext uri="{FF2B5EF4-FFF2-40B4-BE49-F238E27FC236}">
                <a16:creationId xmlns:a16="http://schemas.microsoft.com/office/drawing/2014/main" id="{19EA9FBE-2DDA-C448-3FB7-DAEFDC813F39}"/>
              </a:ext>
            </a:extLst>
          </p:cNvPr>
          <p:cNvSpPr txBox="1">
            <a:spLocks/>
          </p:cNvSpPr>
          <p:nvPr/>
        </p:nvSpPr>
        <p:spPr>
          <a:xfrm>
            <a:off x="579731" y="1797345"/>
            <a:ext cx="10515600" cy="15001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ea typeface="+mn-lt"/>
                <a:cs typeface="+mn-lt"/>
                <a:hlinkClick r:id="rId2"/>
              </a:rPr>
              <a:t>https://github.com/PrestonMoore3/IBM-Data-Science-Capstone/blob/85f3347b82e2b01010b1fb320fe703619b771523/jupyter-labs-eda-sql-coursera_sqllite%20-%202nd%20version.ipynb</a:t>
            </a:r>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3700636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Falcon 9 Unique Launch Sites </a:t>
            </a:r>
            <a:endParaRPr lang="en-US" sz="3600">
              <a:solidFill>
                <a:schemeClr val="tx1"/>
              </a:solidFill>
              <a:latin typeface="+mj-lt"/>
              <a:ea typeface="Calibri Light"/>
              <a:cs typeface="Calibri Light"/>
            </a:endParaRPr>
          </a:p>
        </p:txBody>
      </p:sp>
      <p:pic>
        <p:nvPicPr>
          <p:cNvPr id="4" name="Picture 5" descr="A map of the world&#10;&#10;Description automatically generated">
            <a:extLst>
              <a:ext uri="{FF2B5EF4-FFF2-40B4-BE49-F238E27FC236}">
                <a16:creationId xmlns:a16="http://schemas.microsoft.com/office/drawing/2014/main" id="{E5D38914-862C-A98D-6C26-7759D72177A8}"/>
              </a:ext>
            </a:extLst>
          </p:cNvPr>
          <p:cNvPicPr>
            <a:picLocks noChangeAspect="1"/>
          </p:cNvPicPr>
          <p:nvPr/>
        </p:nvPicPr>
        <p:blipFill rotWithShape="1">
          <a:blip r:embed="rId2"/>
          <a:srcRect t="24854" b="1366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endParaRPr lang="en-US" sz="1800">
              <a:ea typeface="Calibri"/>
              <a:cs typeface="Calibri"/>
            </a:endParaRPr>
          </a:p>
          <a:p>
            <a:pPr>
              <a:spcBef>
                <a:spcPts val="1400"/>
              </a:spcBef>
            </a:pPr>
            <a:r>
              <a:rPr lang="en-US" sz="1800"/>
              <a:t>All of the Launch Sites were located in the United States of America.</a:t>
            </a:r>
            <a:endParaRPr lang="en-US" sz="1800">
              <a:ea typeface="Calibri"/>
              <a:cs typeface="Calibri"/>
            </a:endParaRPr>
          </a:p>
          <a:p>
            <a:pPr>
              <a:spcBef>
                <a:spcPts val="1400"/>
              </a:spcBef>
            </a:pPr>
            <a:r>
              <a:rPr lang="en-US" sz="1800">
                <a:ea typeface="Calibri"/>
                <a:cs typeface="Calibri"/>
              </a:rPr>
              <a:t>All Launches were near a coastline.</a:t>
            </a:r>
          </a:p>
          <a:p>
            <a:pPr>
              <a:spcBef>
                <a:spcPts val="1400"/>
              </a:spcBef>
            </a:pPr>
            <a:r>
              <a:rPr lang="en-US" sz="1800">
                <a:ea typeface="Calibri"/>
                <a:cs typeface="Calibri"/>
              </a:rPr>
              <a:t>All launches were in the Southern United States.</a:t>
            </a:r>
          </a:p>
          <a:p>
            <a:pPr>
              <a:spcBef>
                <a:spcPts val="1400"/>
              </a:spcBef>
            </a:pPr>
            <a:r>
              <a:rPr lang="en-US" sz="1800">
                <a:ea typeface="Calibri"/>
                <a:cs typeface="Calibri"/>
              </a:rPr>
              <a:t>All launch sites were somewhat near the equator, north of the equator about the same amount.</a:t>
            </a:r>
          </a:p>
          <a:p>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8" name="Picture 18" descr="A map with orange circles and a map with a map and a map with a map and a map with a map and a map with a map and a map with a map and a map with&#10;&#10;Description automatically generated">
            <a:extLst>
              <a:ext uri="{FF2B5EF4-FFF2-40B4-BE49-F238E27FC236}">
                <a16:creationId xmlns:a16="http://schemas.microsoft.com/office/drawing/2014/main" id="{F8F3BB23-A36B-2604-30CA-773FB4C116FA}"/>
              </a:ext>
            </a:extLst>
          </p:cNvPr>
          <p:cNvPicPr>
            <a:picLocks noChangeAspect="1"/>
          </p:cNvPicPr>
          <p:nvPr/>
        </p:nvPicPr>
        <p:blipFill rotWithShape="1">
          <a:blip r:embed="rId2"/>
          <a:srcRect t="4448" r="1" b="6592"/>
          <a:stretch/>
        </p:blipFill>
        <p:spPr>
          <a:xfrm>
            <a:off x="-75239" y="10"/>
            <a:ext cx="9947062" cy="6857990"/>
          </a:xfrm>
          <a:prstGeom prst="rect">
            <a:avLst/>
          </a:prstGeom>
        </p:spPr>
      </p:pic>
      <p:sp>
        <p:nvSpPr>
          <p:cNvPr id="25" name="Freeform: Shape 24">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Freeform: Shape 26">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9" name="Freeform: Shape 28">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046720" y="1045597"/>
            <a:ext cx="3633746" cy="15884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Outcomes by Launch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45</a:t>
            </a:fld>
            <a:endParaRPr lang="en-US">
              <a:solidFill>
                <a:schemeClr val="tx1">
                  <a:lumMod val="75000"/>
                  <a:lumOff val="25000"/>
                </a:schemeClr>
              </a:solidFill>
              <a:latin typeface="Calibri" panose="020F0502020204030204"/>
            </a:endParaRPr>
          </a:p>
        </p:txBody>
      </p:sp>
      <p:graphicFrame>
        <p:nvGraphicFramePr>
          <p:cNvPr id="10" name="Content Placeholder 4">
            <a:extLst>
              <a:ext uri="{FF2B5EF4-FFF2-40B4-BE49-F238E27FC236}">
                <a16:creationId xmlns:a16="http://schemas.microsoft.com/office/drawing/2014/main" id="{46965E3E-4A9B-2EFF-9371-4AEFF0A2BB6F}"/>
              </a:ext>
            </a:extLst>
          </p:cNvPr>
          <p:cNvGraphicFramePr>
            <a:graphicFrameLocks noGrp="1"/>
          </p:cNvGraphicFramePr>
          <p:nvPr>
            <p:ph idx="4294967295"/>
            <p:extLst>
              <p:ext uri="{D42A27DB-BD31-4B8C-83A1-F6EECF244321}">
                <p14:modId xmlns:p14="http://schemas.microsoft.com/office/powerpoint/2010/main" val="3469579388"/>
              </p:ext>
            </p:extLst>
          </p:nvPr>
        </p:nvGraphicFramePr>
        <p:xfrm>
          <a:off x="8046719" y="2722729"/>
          <a:ext cx="3633747" cy="270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597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74">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128990" y="637763"/>
            <a:ext cx="2916358" cy="1627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Launch Outcomes by Launch Site</a:t>
            </a:r>
          </a:p>
        </p:txBody>
      </p:sp>
      <p:sp>
        <p:nvSpPr>
          <p:cNvPr id="84" name="Rectangle 7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7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defRPr/>
            </a:pPr>
            <a:fld id="{5075537C-CA84-1446-933C-8E9D027F9201}" type="slidenum">
              <a:rPr lang="en-US" sz="1400">
                <a:solidFill>
                  <a:schemeClr val="bg1"/>
                </a:solidFill>
                <a:latin typeface="+mn-lt"/>
              </a:rPr>
              <a:pPr algn="ctr">
                <a:spcAft>
                  <a:spcPts val="600"/>
                </a:spcAft>
                <a:defRPr/>
              </a:pPr>
              <a:t>46</a:t>
            </a:fld>
            <a:endParaRPr lang="en-US" sz="1400">
              <a:solidFill>
                <a:schemeClr val="bg1"/>
              </a:solidFill>
              <a:latin typeface="+mn-lt"/>
            </a:endParaRPr>
          </a:p>
        </p:txBody>
      </p:sp>
      <p:pic>
        <p:nvPicPr>
          <p:cNvPr id="19" name="Picture 19" descr="A map of the united states&#10;&#10;Description automatically generated">
            <a:extLst>
              <a:ext uri="{FF2B5EF4-FFF2-40B4-BE49-F238E27FC236}">
                <a16:creationId xmlns:a16="http://schemas.microsoft.com/office/drawing/2014/main" id="{52B64DBE-D202-C883-0F51-E21BFA45853C}"/>
              </a:ext>
            </a:extLst>
          </p:cNvPr>
          <p:cNvPicPr>
            <a:picLocks noChangeAspect="1"/>
          </p:cNvPicPr>
          <p:nvPr/>
        </p:nvPicPr>
        <p:blipFill rotWithShape="1">
          <a:blip r:embed="rId2"/>
          <a:srcRect t="12202" r="1" b="10333"/>
          <a:stretch/>
        </p:blipFill>
        <p:spPr>
          <a:xfrm>
            <a:off x="1155547" y="1452408"/>
            <a:ext cx="5725584" cy="3947477"/>
          </a:xfrm>
          <a:prstGeom prst="rect">
            <a:avLst/>
          </a:prstGeom>
        </p:spPr>
      </p:pic>
      <p:graphicFrame>
        <p:nvGraphicFramePr>
          <p:cNvPr id="10" name="Content Placeholder 4">
            <a:extLst>
              <a:ext uri="{FF2B5EF4-FFF2-40B4-BE49-F238E27FC236}">
                <a16:creationId xmlns:a16="http://schemas.microsoft.com/office/drawing/2014/main" id="{46965E3E-4A9B-2EFF-9371-4AEFF0A2BB6F}"/>
              </a:ext>
            </a:extLst>
          </p:cNvPr>
          <p:cNvGraphicFramePr>
            <a:graphicFrameLocks noGrp="1"/>
          </p:cNvGraphicFramePr>
          <p:nvPr>
            <p:ph idx="4294967295"/>
            <p:extLst>
              <p:ext uri="{D42A27DB-BD31-4B8C-83A1-F6EECF244321}">
                <p14:modId xmlns:p14="http://schemas.microsoft.com/office/powerpoint/2010/main" val="4116252504"/>
              </p:ext>
            </p:extLst>
          </p:nvPr>
        </p:nvGraphicFramePr>
        <p:xfrm>
          <a:off x="8128937" y="2580828"/>
          <a:ext cx="2916406" cy="3633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572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3970366" y="609600"/>
            <a:ext cx="4267200" cy="13514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lumMod val="85000"/>
                    <a:lumOff val="15000"/>
                  </a:schemeClr>
                </a:solidFill>
                <a:latin typeface="+mj-lt"/>
                <a:ea typeface="+mj-ea"/>
                <a:cs typeface="+mj-cs"/>
              </a:rPr>
              <a:t>Launch Outcomes by Launch Site</a:t>
            </a:r>
          </a:p>
        </p:txBody>
      </p:sp>
      <p:pic>
        <p:nvPicPr>
          <p:cNvPr id="52" name="Picture 52" descr="A map of a city&#10;&#10;Description automatically generated">
            <a:extLst>
              <a:ext uri="{FF2B5EF4-FFF2-40B4-BE49-F238E27FC236}">
                <a16:creationId xmlns:a16="http://schemas.microsoft.com/office/drawing/2014/main" id="{35A2FB65-4F98-4785-DDF1-63C684D2AF29}"/>
              </a:ext>
            </a:extLst>
          </p:cNvPr>
          <p:cNvPicPr>
            <a:picLocks noChangeAspect="1"/>
          </p:cNvPicPr>
          <p:nvPr/>
        </p:nvPicPr>
        <p:blipFill rotWithShape="1">
          <a:blip r:embed="rId2"/>
          <a:srcRect l="24353" r="26340" b="2"/>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51" name="Picture 51" descr="A map of a city&#10;&#10;Description automatically generated">
            <a:extLst>
              <a:ext uri="{FF2B5EF4-FFF2-40B4-BE49-F238E27FC236}">
                <a16:creationId xmlns:a16="http://schemas.microsoft.com/office/drawing/2014/main" id="{50D616D9-7102-5EDD-8D95-180D7D666DB7}"/>
              </a:ext>
            </a:extLst>
          </p:cNvPr>
          <p:cNvPicPr>
            <a:picLocks noChangeAspect="1"/>
          </p:cNvPicPr>
          <p:nvPr/>
        </p:nvPicPr>
        <p:blipFill rotWithShape="1">
          <a:blip r:embed="rId3"/>
          <a:srcRect l="23240" r="23834"/>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rgbClr val="FFFFFF"/>
                </a:solidFill>
                <a:latin typeface="+mn-lt"/>
              </a:rPr>
              <a:pPr>
                <a:spcAft>
                  <a:spcPts val="600"/>
                </a:spcAft>
                <a:defRPr/>
              </a:pPr>
              <a:t>47</a:t>
            </a:fld>
            <a:endParaRPr lang="en-US" sz="1000">
              <a:solidFill>
                <a:srgbClr val="FFFFFF"/>
              </a:solidFill>
              <a:latin typeface="+mn-lt"/>
            </a:endParaRPr>
          </a:p>
        </p:txBody>
      </p:sp>
      <p:graphicFrame>
        <p:nvGraphicFramePr>
          <p:cNvPr id="10" name="Content Placeholder 4">
            <a:extLst>
              <a:ext uri="{FF2B5EF4-FFF2-40B4-BE49-F238E27FC236}">
                <a16:creationId xmlns:a16="http://schemas.microsoft.com/office/drawing/2014/main" id="{46965E3E-4A9B-2EFF-9371-4AEFF0A2BB6F}"/>
              </a:ext>
            </a:extLst>
          </p:cNvPr>
          <p:cNvGraphicFramePr>
            <a:graphicFrameLocks noGrp="1"/>
          </p:cNvGraphicFramePr>
          <p:nvPr>
            <p:ph idx="4294967295"/>
            <p:extLst>
              <p:ext uri="{D42A27DB-BD31-4B8C-83A1-F6EECF244321}">
                <p14:modId xmlns:p14="http://schemas.microsoft.com/office/powerpoint/2010/main" val="818446706"/>
              </p:ext>
            </p:extLst>
          </p:nvPr>
        </p:nvGraphicFramePr>
        <p:xfrm>
          <a:off x="4198966" y="2147357"/>
          <a:ext cx="3810000" cy="41010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74313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7769" y="2157914"/>
            <a:ext cx="6510098" cy="3064451"/>
          </a:xfrm>
          <a:prstGeom prst="rect">
            <a:avLst/>
          </a:prstGeom>
        </p:spPr>
        <p:txBody>
          <a:bodyPr vert="horz" lIns="91440" tIns="45720" rIns="91440" bIns="45720" rtlCol="0" anchor="t">
            <a:noAutofit/>
          </a:bodyPr>
          <a:lstStyle/>
          <a:p>
            <a:pPr marL="0" indent="0">
              <a:spcBef>
                <a:spcPts val="1400"/>
              </a:spcBef>
              <a:buNone/>
            </a:pPr>
            <a:r>
              <a:rPr lang="en-US">
                <a:solidFill>
                  <a:schemeClr val="bg1"/>
                </a:solidFill>
                <a:cs typeface="Calibri"/>
              </a:rPr>
              <a:t>Findings:</a:t>
            </a:r>
          </a:p>
          <a:p>
            <a:pPr lvl="1">
              <a:spcBef>
                <a:spcPts val="1400"/>
              </a:spcBef>
            </a:pPr>
            <a:r>
              <a:rPr lang="en-US" sz="2000">
                <a:solidFill>
                  <a:schemeClr val="bg1"/>
                </a:solidFill>
                <a:cs typeface="Calibri"/>
              </a:rPr>
              <a:t>Proximity to Coastline, Railway, and Highway were all very close.</a:t>
            </a:r>
            <a:endParaRPr lang="en-US" sz="2000">
              <a:solidFill>
                <a:schemeClr val="bg1"/>
              </a:solidFill>
              <a:ea typeface="Calibri"/>
              <a:cs typeface="Calibri"/>
            </a:endParaRPr>
          </a:p>
          <a:p>
            <a:pPr lvl="1">
              <a:spcBef>
                <a:spcPts val="1400"/>
              </a:spcBef>
            </a:pPr>
            <a:r>
              <a:rPr lang="en-US" sz="2000">
                <a:solidFill>
                  <a:schemeClr val="bg1"/>
                </a:solidFill>
                <a:cs typeface="Calibri"/>
              </a:rPr>
              <a:t>Proximity to a City was the farthest distance.</a:t>
            </a:r>
            <a:endParaRPr lang="en-US" sz="2000">
              <a:solidFill>
                <a:schemeClr val="bg1"/>
              </a:solidFill>
              <a:ea typeface="Calibri"/>
              <a:cs typeface="Calibri"/>
            </a:endParaRPr>
          </a:p>
          <a:p>
            <a:pPr lvl="1">
              <a:spcBef>
                <a:spcPts val="1400"/>
              </a:spcBef>
            </a:pPr>
            <a:r>
              <a:rPr lang="en-US" sz="2000">
                <a:solidFill>
                  <a:schemeClr val="bg1"/>
                </a:solidFill>
                <a:cs typeface="Calibri"/>
              </a:rPr>
              <a:t>There are multiple coastlines in each direction very close to the Launch Site.</a:t>
            </a:r>
            <a:endParaRPr lang="en-US" sz="2000">
              <a:solidFill>
                <a:schemeClr val="bg1"/>
              </a:solidFill>
              <a:ea typeface="Calibri"/>
              <a:cs typeface="Calibri"/>
            </a:endParaRPr>
          </a:p>
          <a:p>
            <a:pPr>
              <a:spcBef>
                <a:spcPts val="1400"/>
              </a:spcBef>
            </a:pPr>
            <a:endParaRPr lang="en-US">
              <a:solidFill>
                <a:schemeClr val="bg1"/>
              </a:solidFill>
              <a:cs typeface="Calibri"/>
            </a:endParaRP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3" descr="A map of a city&#10;&#10;Description automatically generated">
            <a:extLst>
              <a:ext uri="{FF2B5EF4-FFF2-40B4-BE49-F238E27FC236}">
                <a16:creationId xmlns:a16="http://schemas.microsoft.com/office/drawing/2014/main" id="{F3D262F0-BD9A-20E5-BB3C-EB6402A79247}"/>
              </a:ext>
            </a:extLst>
          </p:cNvPr>
          <p:cNvPicPr>
            <a:picLocks noChangeAspect="1"/>
          </p:cNvPicPr>
          <p:nvPr/>
        </p:nvPicPr>
        <p:blipFill>
          <a:blip r:embed="rId2"/>
          <a:stretch>
            <a:fillRect/>
          </a:stretch>
        </p:blipFill>
        <p:spPr>
          <a:xfrm>
            <a:off x="7798550" y="0"/>
            <a:ext cx="3240404" cy="68580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48</a:t>
            </a:fld>
            <a:endParaRPr lang="en-US" sz="1200">
              <a:solidFill>
                <a:srgbClr val="FFFFFF"/>
              </a:solidFill>
              <a:latin typeface="+mn-lt"/>
            </a:endParaRPr>
          </a:p>
        </p:txBody>
      </p:sp>
      <p:sp>
        <p:nvSpPr>
          <p:cNvPr id="4" name="TextBox 3">
            <a:extLst>
              <a:ext uri="{FF2B5EF4-FFF2-40B4-BE49-F238E27FC236}">
                <a16:creationId xmlns:a16="http://schemas.microsoft.com/office/drawing/2014/main" id="{D9F884C5-A56D-FD5C-7AEB-FC9A15AB07D3}"/>
              </a:ext>
            </a:extLst>
          </p:cNvPr>
          <p:cNvSpPr txBox="1"/>
          <p:nvPr/>
        </p:nvSpPr>
        <p:spPr>
          <a:xfrm>
            <a:off x="836342" y="585438"/>
            <a:ext cx="6384072" cy="954107"/>
          </a:xfrm>
          <a:prstGeom prst="rect">
            <a:avLst/>
          </a:prstGeom>
          <a:solidFill>
            <a:schemeClr val="tx1"/>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cs typeface="Calibri"/>
              </a:rPr>
              <a:t>CCAFS LC-40 Launch Site in Proximity to a Close Railway, Highway, Coastline, and City</a:t>
            </a:r>
          </a:p>
        </p:txBody>
      </p:sp>
    </p:spTree>
    <p:extLst>
      <p:ext uri="{BB962C8B-B14F-4D97-AF65-F5344CB8AC3E}">
        <p14:creationId xmlns:p14="http://schemas.microsoft.com/office/powerpoint/2010/main" val="23249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5EE8-D28A-60E9-14F1-02ADCB130533}"/>
              </a:ext>
            </a:extLst>
          </p:cNvPr>
          <p:cNvSpPr>
            <a:spLocks noGrp="1"/>
          </p:cNvSpPr>
          <p:nvPr>
            <p:ph type="title"/>
          </p:nvPr>
        </p:nvSpPr>
        <p:spPr>
          <a:xfrm>
            <a:off x="737776" y="326849"/>
            <a:ext cx="10515600" cy="1309923"/>
          </a:xfrm>
          <a:ln>
            <a:solidFill>
              <a:schemeClr val="accent2"/>
            </a:solidFill>
          </a:ln>
        </p:spPr>
        <p:txBody>
          <a:bodyPr lIns="91440" tIns="45720" rIns="91440" bIns="45720" anchor="ctr"/>
          <a:lstStyle/>
          <a:p>
            <a:pPr algn="ctr"/>
            <a:r>
              <a:rPr lang="en-US">
                <a:cs typeface="Calibri Light"/>
              </a:rPr>
              <a:t>Folium Maps GitHub URL</a:t>
            </a:r>
            <a:endParaRPr lang="en-US">
              <a:ea typeface="Calibri Light"/>
              <a:cs typeface="Calibri Light"/>
            </a:endParaRPr>
          </a:p>
        </p:txBody>
      </p:sp>
      <p:sp>
        <p:nvSpPr>
          <p:cNvPr id="9" name="Title 1">
            <a:extLst>
              <a:ext uri="{FF2B5EF4-FFF2-40B4-BE49-F238E27FC236}">
                <a16:creationId xmlns:a16="http://schemas.microsoft.com/office/drawing/2014/main" id="{D1804DCF-3CEA-7BED-BE17-34DB8CC5636C}"/>
              </a:ext>
            </a:extLst>
          </p:cNvPr>
          <p:cNvSpPr txBox="1">
            <a:spLocks/>
          </p:cNvSpPr>
          <p:nvPr/>
        </p:nvSpPr>
        <p:spPr>
          <a:xfrm>
            <a:off x="617361" y="3376731"/>
            <a:ext cx="10515600" cy="1309923"/>
          </a:xfrm>
          <a:prstGeom prst="rect">
            <a:avLst/>
          </a:prstGeom>
          <a:ln>
            <a:solidFill>
              <a:schemeClr val="accent2"/>
            </a:solidFill>
          </a:ln>
        </p:spPr>
        <p:txBody>
          <a:bodyPr lIns="91440" tIns="45720" rIns="91440" bIns="45720" anchor="ct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err="1">
                <a:cs typeface="Calibri Light"/>
              </a:rPr>
              <a:t>Jupyter</a:t>
            </a:r>
            <a:r>
              <a:rPr lang="en-US">
                <a:cs typeface="Calibri Light"/>
              </a:rPr>
              <a:t> Notebook Rendered URL</a:t>
            </a:r>
            <a:endParaRPr lang="en-US">
              <a:ea typeface="Calibri Light"/>
              <a:cs typeface="Calibri Light"/>
            </a:endParaRPr>
          </a:p>
        </p:txBody>
      </p:sp>
      <p:sp>
        <p:nvSpPr>
          <p:cNvPr id="11" name="Text Placeholder 2">
            <a:extLst>
              <a:ext uri="{FF2B5EF4-FFF2-40B4-BE49-F238E27FC236}">
                <a16:creationId xmlns:a16="http://schemas.microsoft.com/office/drawing/2014/main" id="{558FE960-425A-9F18-E0B0-9CC9C12B6592}"/>
              </a:ext>
            </a:extLst>
          </p:cNvPr>
          <p:cNvSpPr txBox="1">
            <a:spLocks/>
          </p:cNvSpPr>
          <p:nvPr/>
        </p:nvSpPr>
        <p:spPr>
          <a:xfrm>
            <a:off x="579731" y="4628975"/>
            <a:ext cx="10515600" cy="15001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u="sng">
              <a:cs typeface="Calibri"/>
            </a:endParaRPr>
          </a:p>
        </p:txBody>
      </p:sp>
      <p:sp>
        <p:nvSpPr>
          <p:cNvPr id="3" name="TextBox 2">
            <a:extLst>
              <a:ext uri="{FF2B5EF4-FFF2-40B4-BE49-F238E27FC236}">
                <a16:creationId xmlns:a16="http://schemas.microsoft.com/office/drawing/2014/main" id="{8FDD4933-4559-179C-9E36-189EA039AD14}"/>
              </a:ext>
            </a:extLst>
          </p:cNvPr>
          <p:cNvSpPr txBox="1"/>
          <p:nvPr/>
        </p:nvSpPr>
        <p:spPr>
          <a:xfrm>
            <a:off x="575733" y="1826919"/>
            <a:ext cx="1085238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hlinkClick r:id="rId2"/>
              </a:rPr>
              <a:t>https://github.com/PrestonMoore3/IBM-Data-Science-Capstone/blob/637f30df5329d691297f511df4d4ffaa46123b7f/Launch%20Sites%20Location%20Analysis%20with%20Folium.ipynb</a:t>
            </a:r>
            <a:endParaRPr lang="en-US" sz="2400">
              <a:cs typeface="Calibri"/>
            </a:endParaRPr>
          </a:p>
          <a:p>
            <a:endParaRPr lang="en-US">
              <a:cs typeface="Calibri"/>
            </a:endParaRPr>
          </a:p>
        </p:txBody>
      </p:sp>
      <p:sp>
        <p:nvSpPr>
          <p:cNvPr id="4" name="TextBox 3">
            <a:extLst>
              <a:ext uri="{FF2B5EF4-FFF2-40B4-BE49-F238E27FC236}">
                <a16:creationId xmlns:a16="http://schemas.microsoft.com/office/drawing/2014/main" id="{53A6984F-4F51-A619-14DA-EB2846307D28}"/>
              </a:ext>
            </a:extLst>
          </p:cNvPr>
          <p:cNvSpPr txBox="1"/>
          <p:nvPr/>
        </p:nvSpPr>
        <p:spPr>
          <a:xfrm>
            <a:off x="613363" y="5034844"/>
            <a:ext cx="1056075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pple-system"/>
                <a:hlinkClick r:id="rId3"/>
              </a:rPr>
              <a:t>https://nbviewer.org/github/PrestonMoore3/IBM-Data-Science-Capstone/blob/99cab735536b0dee6616ebc8344d70e18dcf8368/Launch%20Sites%20Location%20Analysis%20with%20Folium.ipynb</a:t>
            </a:r>
            <a:endParaRPr lang="en-US" sz="2400"/>
          </a:p>
        </p:txBody>
      </p:sp>
    </p:spTree>
    <p:extLst>
      <p:ext uri="{BB962C8B-B14F-4D97-AF65-F5344CB8AC3E}">
        <p14:creationId xmlns:p14="http://schemas.microsoft.com/office/powerpoint/2010/main" val="1330402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1903BC2-5DD7-E909-08DE-D04EEE6874FF}"/>
              </a:ext>
            </a:extLst>
          </p:cNvPr>
          <p:cNvSpPr>
            <a:spLocks noGrp="1"/>
          </p:cNvSpPr>
          <p:nvPr>
            <p:ph type="title"/>
          </p:nvPr>
        </p:nvSpPr>
        <p:spPr>
          <a:xfrm>
            <a:off x="1001499" y="363448"/>
            <a:ext cx="2823275" cy="663250"/>
          </a:xfrm>
        </p:spPr>
        <p:txBody>
          <a:bodyPr lIns="91440" tIns="45720" rIns="91440" bIns="45720" anchor="t">
            <a:normAutofit/>
          </a:bodyPr>
          <a:lstStyle/>
          <a:p>
            <a:pPr algn="r"/>
            <a:r>
              <a:rPr lang="en-US" sz="3200">
                <a:solidFill>
                  <a:srgbClr val="FFFFFF"/>
                </a:solidFill>
                <a:ea typeface="Calibri Light"/>
                <a:cs typeface="Calibri Light"/>
              </a:rPr>
              <a:t>Introduction</a:t>
            </a:r>
            <a:endParaRPr lang="en-US" sz="3200">
              <a:solidFill>
                <a:srgbClr val="FFFFFF"/>
              </a:solidFill>
            </a:endParaRPr>
          </a:p>
        </p:txBody>
      </p:sp>
      <p:sp>
        <p:nvSpPr>
          <p:cNvPr id="6" name="Content Placeholder 5">
            <a:extLst>
              <a:ext uri="{FF2B5EF4-FFF2-40B4-BE49-F238E27FC236}">
                <a16:creationId xmlns:a16="http://schemas.microsoft.com/office/drawing/2014/main" id="{E4671600-3B04-A50E-3406-0D6B63906DB5}"/>
              </a:ext>
            </a:extLst>
          </p:cNvPr>
          <p:cNvSpPr>
            <a:spLocks noGrp="1"/>
          </p:cNvSpPr>
          <p:nvPr>
            <p:ph sz="half" idx="1"/>
          </p:nvPr>
        </p:nvSpPr>
        <p:spPr>
          <a:xfrm>
            <a:off x="4547698" y="1924618"/>
            <a:ext cx="3635689" cy="2791274"/>
          </a:xfrm>
        </p:spPr>
        <p:txBody>
          <a:bodyPr lIns="91440" tIns="45720" rIns="91440" bIns="45720" anchor="t">
            <a:normAutofit lnSpcReduction="10000"/>
          </a:bodyPr>
          <a:lstStyle/>
          <a:p>
            <a:pPr marL="0" indent="0">
              <a:buNone/>
            </a:pPr>
            <a:r>
              <a:rPr lang="en-US" sz="2400" u="sng">
                <a:ea typeface="Calibri"/>
                <a:cs typeface="Calibri"/>
              </a:rPr>
              <a:t>Project Goal</a:t>
            </a:r>
            <a:endParaRPr lang="en-US" sz="2000" u="sng">
              <a:ea typeface="Calibri"/>
              <a:cs typeface="Calibri"/>
            </a:endParaRPr>
          </a:p>
          <a:p>
            <a:r>
              <a:rPr lang="en-US" sz="2000">
                <a:ea typeface="Calibri"/>
                <a:cs typeface="Calibri"/>
              </a:rPr>
              <a:t>The main goal was to find successful launches and landings versus unsuccessful launches/landings for each launch site.</a:t>
            </a:r>
          </a:p>
          <a:p>
            <a:pPr lvl="1"/>
            <a:r>
              <a:rPr lang="en-US" sz="1600">
                <a:ea typeface="Calibri"/>
                <a:cs typeface="Calibri"/>
              </a:rPr>
              <a:t>The specific variables and parameters that led to successful landings were used to tune the Predictive Models.</a:t>
            </a:r>
          </a:p>
          <a:p>
            <a:pPr marL="457200" lvl="1" indent="0">
              <a:buNone/>
            </a:pPr>
            <a:endParaRPr lang="en-US" sz="1600">
              <a:ea typeface="Calibri"/>
              <a:cs typeface="Calibri"/>
            </a:endParaRPr>
          </a:p>
          <a:p>
            <a:endParaRPr lang="en-US" sz="2000">
              <a:ea typeface="Calibri"/>
              <a:cs typeface="Calibri"/>
            </a:endParaRPr>
          </a:p>
          <a:p>
            <a:pPr marL="457200" lvl="1" indent="0">
              <a:buNone/>
            </a:pPr>
            <a:endParaRPr lang="en-US" sz="2000">
              <a:ea typeface="Calibri"/>
              <a:cs typeface="Calibri"/>
            </a:endParaRPr>
          </a:p>
          <a:p>
            <a:endParaRPr lang="en-US" sz="2000">
              <a:ea typeface="Calibri"/>
              <a:cs typeface="Calibri"/>
            </a:endParaRPr>
          </a:p>
          <a:p>
            <a:pPr lvl="1"/>
            <a:endParaRPr lang="en-US" sz="2000">
              <a:ea typeface="Calibri"/>
              <a:cs typeface="Calibri"/>
            </a:endParaRPr>
          </a:p>
          <a:p>
            <a:pPr lvl="1"/>
            <a:endParaRPr lang="en-US" sz="2000">
              <a:ea typeface="Calibri"/>
              <a:cs typeface="Calibri"/>
            </a:endParaRPr>
          </a:p>
        </p:txBody>
      </p:sp>
      <p:sp>
        <p:nvSpPr>
          <p:cNvPr id="7" name="Content Placeholder 6">
            <a:extLst>
              <a:ext uri="{FF2B5EF4-FFF2-40B4-BE49-F238E27FC236}">
                <a16:creationId xmlns:a16="http://schemas.microsoft.com/office/drawing/2014/main" id="{C669364D-377A-E9DF-2559-25994095573B}"/>
              </a:ext>
            </a:extLst>
          </p:cNvPr>
          <p:cNvSpPr>
            <a:spLocks noGrp="1"/>
          </p:cNvSpPr>
          <p:nvPr>
            <p:ph sz="half" idx="2"/>
          </p:nvPr>
        </p:nvSpPr>
        <p:spPr>
          <a:xfrm>
            <a:off x="8364037" y="1023228"/>
            <a:ext cx="3421957" cy="4501127"/>
          </a:xfrm>
        </p:spPr>
        <p:txBody>
          <a:bodyPr lIns="91440" tIns="45720" rIns="91440" bIns="45720" anchor="t">
            <a:normAutofit lnSpcReduction="10000"/>
          </a:bodyPr>
          <a:lstStyle/>
          <a:p>
            <a:pPr marL="0" indent="0">
              <a:buNone/>
            </a:pPr>
            <a:r>
              <a:rPr lang="en-US" sz="2400" u="sng">
                <a:latin typeface="Calibri"/>
                <a:ea typeface="Calibri"/>
                <a:cs typeface="Calibri"/>
              </a:rPr>
              <a:t>Variables:</a:t>
            </a:r>
            <a:endParaRPr lang="en-US" u="sng">
              <a:ea typeface="Calibri"/>
              <a:cs typeface="Calibri"/>
            </a:endParaRPr>
          </a:p>
          <a:p>
            <a:pPr lvl="1">
              <a:buChar char="•"/>
            </a:pPr>
            <a:r>
              <a:rPr lang="en-US" sz="1700">
                <a:latin typeface="Calibri"/>
                <a:ea typeface="Arial"/>
                <a:cs typeface="Arial"/>
              </a:rPr>
              <a:t>Booster Version​</a:t>
            </a:r>
            <a:endParaRPr lang="en-US"/>
          </a:p>
          <a:p>
            <a:pPr lvl="1" rtl="0">
              <a:buChar char="•"/>
            </a:pPr>
            <a:r>
              <a:rPr lang="en-US" sz="1700">
                <a:latin typeface="Calibri"/>
                <a:ea typeface="Arial"/>
                <a:cs typeface="Arial"/>
              </a:rPr>
              <a:t>Payload Mass ​</a:t>
            </a:r>
          </a:p>
          <a:p>
            <a:pPr lvl="1" rtl="0">
              <a:buChar char="•"/>
            </a:pPr>
            <a:r>
              <a:rPr lang="en-US" sz="1700">
                <a:latin typeface="Calibri"/>
                <a:ea typeface="Arial"/>
                <a:cs typeface="Arial"/>
              </a:rPr>
              <a:t>Orbit​</a:t>
            </a:r>
          </a:p>
          <a:p>
            <a:pPr lvl="1" rtl="0">
              <a:buChar char="•"/>
            </a:pPr>
            <a:r>
              <a:rPr lang="en-US" sz="1700">
                <a:latin typeface="Calibri"/>
                <a:ea typeface="Arial"/>
                <a:cs typeface="Arial"/>
              </a:rPr>
              <a:t>Launch Site​</a:t>
            </a:r>
          </a:p>
          <a:p>
            <a:pPr lvl="1" rtl="0">
              <a:buChar char="•"/>
            </a:pPr>
            <a:r>
              <a:rPr lang="en-US" sz="1700">
                <a:latin typeface="Calibri"/>
                <a:ea typeface="Arial"/>
                <a:cs typeface="Arial"/>
              </a:rPr>
              <a:t>Outcome​</a:t>
            </a:r>
          </a:p>
          <a:p>
            <a:pPr lvl="1" rtl="0">
              <a:buChar char="•"/>
            </a:pPr>
            <a:r>
              <a:rPr lang="en-US" sz="1700">
                <a:latin typeface="Calibri"/>
                <a:ea typeface="Arial"/>
                <a:cs typeface="Arial"/>
              </a:rPr>
              <a:t>Flights​</a:t>
            </a:r>
          </a:p>
          <a:p>
            <a:pPr lvl="1" rtl="0">
              <a:buChar char="•"/>
            </a:pPr>
            <a:r>
              <a:rPr lang="en-US" sz="1700">
                <a:latin typeface="Calibri"/>
                <a:ea typeface="Arial"/>
                <a:cs typeface="Arial"/>
              </a:rPr>
              <a:t>Grid Fins ​</a:t>
            </a:r>
          </a:p>
          <a:p>
            <a:pPr lvl="1" rtl="0">
              <a:buChar char="•"/>
            </a:pPr>
            <a:r>
              <a:rPr lang="en-US" sz="1700">
                <a:latin typeface="Calibri"/>
                <a:ea typeface="Arial"/>
                <a:cs typeface="Arial"/>
              </a:rPr>
              <a:t>Reused​</a:t>
            </a:r>
          </a:p>
          <a:p>
            <a:pPr lvl="1" rtl="0">
              <a:buChar char="•"/>
            </a:pPr>
            <a:r>
              <a:rPr lang="en-US" sz="1700">
                <a:latin typeface="Calibri"/>
                <a:ea typeface="Arial"/>
                <a:cs typeface="Arial"/>
              </a:rPr>
              <a:t>Legs​</a:t>
            </a:r>
          </a:p>
          <a:p>
            <a:pPr lvl="1" rtl="0">
              <a:buChar char="•"/>
            </a:pPr>
            <a:r>
              <a:rPr lang="en-US" sz="1700">
                <a:latin typeface="Calibri"/>
                <a:ea typeface="Arial"/>
                <a:cs typeface="Arial"/>
              </a:rPr>
              <a:t>Landing Pad​</a:t>
            </a:r>
          </a:p>
          <a:p>
            <a:pPr lvl="1" rtl="0">
              <a:buChar char="•"/>
            </a:pPr>
            <a:r>
              <a:rPr lang="en-US" sz="1700">
                <a:latin typeface="Calibri"/>
                <a:ea typeface="Arial"/>
                <a:cs typeface="Arial"/>
              </a:rPr>
              <a:t>Block​</a:t>
            </a:r>
          </a:p>
          <a:p>
            <a:pPr lvl="1" rtl="0">
              <a:buChar char="•"/>
            </a:pPr>
            <a:r>
              <a:rPr lang="en-US" sz="1700">
                <a:latin typeface="Calibri"/>
                <a:ea typeface="Arial"/>
                <a:cs typeface="Arial"/>
              </a:rPr>
              <a:t>Reused Count​</a:t>
            </a:r>
          </a:p>
          <a:p>
            <a:pPr lvl="1" rtl="0">
              <a:buChar char="•"/>
            </a:pPr>
            <a:r>
              <a:rPr lang="en-US" sz="1700">
                <a:latin typeface="Calibri"/>
                <a:ea typeface="Arial"/>
                <a:cs typeface="Arial"/>
              </a:rPr>
              <a:t>Serial​</a:t>
            </a:r>
          </a:p>
          <a:p>
            <a:pPr lvl="1" rtl="0">
              <a:buChar char="•"/>
            </a:pPr>
            <a:r>
              <a:rPr lang="en-US" sz="1700">
                <a:latin typeface="Calibri"/>
                <a:ea typeface="Arial"/>
                <a:cs typeface="Arial"/>
              </a:rPr>
              <a:t>Longitude​</a:t>
            </a:r>
          </a:p>
          <a:p>
            <a:pPr lvl="1" rtl="0">
              <a:buChar char="•"/>
            </a:pPr>
            <a:r>
              <a:rPr lang="en-US" sz="1700">
                <a:latin typeface="Calibri"/>
                <a:ea typeface="Arial"/>
                <a:cs typeface="Arial"/>
              </a:rPr>
              <a:t>Latitude</a:t>
            </a:r>
            <a:endParaRPr lang="en-US" sz="170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3368" y="6356350"/>
            <a:ext cx="1358284" cy="365125"/>
          </a:xfrm>
        </p:spPr>
        <p:txBody>
          <a:bodyPr>
            <a:normAutofit/>
          </a:bodyPr>
          <a:lstStyle/>
          <a:p>
            <a:pPr>
              <a:spcAft>
                <a:spcPts val="600"/>
              </a:spcAft>
            </a:pPr>
            <a:fld id="{5075537C-CA84-1446-933C-8E9D027F9201}" type="slidenum">
              <a:rPr lang="en-US" sz="1050" dirty="0"/>
              <a:pPr>
                <a:spcAft>
                  <a:spcPts val="600"/>
                </a:spcAft>
              </a:pPr>
              <a:t>5</a:t>
            </a:fld>
            <a:endParaRPr lang="en-US" sz="1050"/>
          </a:p>
        </p:txBody>
      </p:sp>
      <p:sp>
        <p:nvSpPr>
          <p:cNvPr id="2" name="TextBox 1">
            <a:extLst>
              <a:ext uri="{FF2B5EF4-FFF2-40B4-BE49-F238E27FC236}">
                <a16:creationId xmlns:a16="http://schemas.microsoft.com/office/drawing/2014/main" id="{F7E5653C-8EDC-5FC9-967D-91DDA34ABD75}"/>
              </a:ext>
            </a:extLst>
          </p:cNvPr>
          <p:cNvSpPr txBox="1"/>
          <p:nvPr/>
        </p:nvSpPr>
        <p:spPr>
          <a:xfrm>
            <a:off x="1109548" y="1834375"/>
            <a:ext cx="288259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cs typeface="Arial"/>
              </a:rPr>
              <a:t>Project Background and Context​</a:t>
            </a:r>
            <a:endParaRPr lang="en-US"/>
          </a:p>
          <a:p>
            <a:pPr marL="342900" indent="-342900">
              <a:buFont typeface="Arial"/>
              <a:buChar char="•"/>
            </a:pPr>
            <a:r>
              <a:rPr lang="en-US" sz="2000">
                <a:cs typeface="Arial"/>
              </a:rPr>
              <a:t>Space X Falcon 9 Rocket Launches Failures and Successes​</a:t>
            </a:r>
            <a:endParaRPr lang="en-US" sz="2000">
              <a:ea typeface="Calibri"/>
              <a:cs typeface="Arial"/>
            </a:endParaRPr>
          </a:p>
          <a:p>
            <a:pPr marL="342900" indent="-342900">
              <a:buFont typeface="Arial"/>
              <a:buChar char="•"/>
            </a:pPr>
            <a:r>
              <a:rPr lang="en-US" sz="2000">
                <a:cs typeface="Arial"/>
              </a:rPr>
              <a:t>Looking at success rate based on a large variety of variables.</a:t>
            </a:r>
            <a:endParaRPr lang="en-US" sz="2000">
              <a:ea typeface="Calibri"/>
              <a:cs typeface="Arial"/>
            </a:endParaRPr>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Total Successful Launches by Site</a:t>
            </a:r>
            <a:endParaRPr lang="en-US" sz="4400" kern="1200">
              <a:solidFill>
                <a:schemeClr val="tx1"/>
              </a:solidFill>
              <a:latin typeface="+mj-lt"/>
              <a:ea typeface="+mj-ea"/>
              <a:cs typeface="Calibri Light"/>
            </a:endParaRP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63588" y="363530"/>
            <a:ext cx="6885284" cy="2280795"/>
          </a:xfrm>
          <a:prstGeom prst="rect">
            <a:avLst/>
          </a:prstGeom>
        </p:spPr>
        <p:txBody>
          <a:bodyPr vert="horz" lIns="91440" tIns="45720" rIns="91440" bIns="45720" rtlCol="0" anchor="ctr">
            <a:noAutofit/>
          </a:bodyPr>
          <a:lstStyle/>
          <a:p>
            <a:pPr marL="171450" indent="-171450">
              <a:spcBef>
                <a:spcPts val="1400"/>
              </a:spcBef>
            </a:pPr>
            <a:r>
              <a:rPr lang="en-US" sz="1400">
                <a:ea typeface="Calibri"/>
                <a:cs typeface="Calibri"/>
              </a:rPr>
              <a:t>Looking at all sites, we see the highest success rate based on Launch Site was KSC- LC-39A with 41.7% of the successful landings in comparison to lower percentages of overall success rate between each of the other 3 Launch Sites. </a:t>
            </a:r>
          </a:p>
          <a:p>
            <a:pPr marL="171450" indent="-171450">
              <a:spcBef>
                <a:spcPts val="1400"/>
              </a:spcBef>
            </a:pPr>
            <a:r>
              <a:rPr lang="en-US" sz="1400">
                <a:ea typeface="Calibri"/>
                <a:cs typeface="Calibri"/>
              </a:rPr>
              <a:t>This highlights KSC LC-39A as the launch site promoting the most amount of success and will be targeted for the suggested launch site due to the success rate. </a:t>
            </a:r>
          </a:p>
          <a:p>
            <a:pPr marL="171450" indent="-171450">
              <a:spcBef>
                <a:spcPts val="1400"/>
              </a:spcBef>
            </a:pPr>
            <a:r>
              <a:rPr lang="en-US" sz="1400">
                <a:ea typeface="Calibri"/>
                <a:cs typeface="Calibri"/>
              </a:rPr>
              <a:t>This is a preliminary finding that requires further discovery since it only shows the number of successes, not the ratio of successes within the launch site itself.</a:t>
            </a:r>
          </a:p>
        </p:txBody>
      </p:sp>
      <p:pic>
        <p:nvPicPr>
          <p:cNvPr id="2" name="Picture 3" descr="A pie chart with different colored circles&#10;&#10;Description automatically generated">
            <a:extLst>
              <a:ext uri="{FF2B5EF4-FFF2-40B4-BE49-F238E27FC236}">
                <a16:creationId xmlns:a16="http://schemas.microsoft.com/office/drawing/2014/main" id="{7D9CAA2F-B5BC-FAAB-DCB5-A07F360F7306}"/>
              </a:ext>
            </a:extLst>
          </p:cNvPr>
          <p:cNvPicPr>
            <a:picLocks noChangeAspect="1"/>
          </p:cNvPicPr>
          <p:nvPr/>
        </p:nvPicPr>
        <p:blipFill>
          <a:blip r:embed="rId2"/>
          <a:stretch>
            <a:fillRect/>
          </a:stretch>
        </p:blipFill>
        <p:spPr>
          <a:xfrm>
            <a:off x="742448" y="2790041"/>
            <a:ext cx="10713497" cy="356516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5155" y="552906"/>
            <a:ext cx="4413229" cy="167490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Lauch Site with Highest Launch Success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53177" y="636540"/>
            <a:ext cx="7083410" cy="1870051"/>
          </a:xfrm>
          <a:prstGeom prst="rect">
            <a:avLst/>
          </a:prstGeom>
        </p:spPr>
        <p:txBody>
          <a:bodyPr vert="horz" lIns="91440" tIns="45720" rIns="91440" bIns="45720" rtlCol="0" anchor="ctr">
            <a:noAutofit/>
          </a:bodyPr>
          <a:lstStyle/>
          <a:p>
            <a:pPr marL="0" indent="0">
              <a:spcBef>
                <a:spcPts val="1400"/>
              </a:spcBef>
              <a:buNone/>
            </a:pPr>
            <a:endParaRPr lang="en-US" sz="1400">
              <a:ea typeface="Calibri" panose="020F0502020204030204"/>
              <a:cs typeface="Calibri" panose="020F0502020204030204"/>
            </a:endParaRPr>
          </a:p>
          <a:p>
            <a:pPr marL="285750" indent="-285750">
              <a:spcBef>
                <a:spcPts val="1400"/>
              </a:spcBef>
            </a:pPr>
            <a:r>
              <a:rPr lang="en-US" sz="1600">
                <a:ea typeface="Calibri" panose="020F0502020204030204"/>
                <a:cs typeface="Calibri" panose="020F0502020204030204"/>
              </a:rPr>
              <a:t>Since KSC LC-39A has the highest number of successes, we want to focus on its percentage of success versus failure ratio, rather than sole number of successes.</a:t>
            </a:r>
          </a:p>
          <a:p>
            <a:pPr marL="285750" indent="-285750">
              <a:spcBef>
                <a:spcPts val="1400"/>
              </a:spcBef>
            </a:pPr>
            <a:r>
              <a:rPr lang="en-US" sz="1600">
                <a:ea typeface="Calibri" panose="020F0502020204030204"/>
                <a:cs typeface="Calibri" panose="020F0502020204030204"/>
              </a:rPr>
              <a:t>When looking at the total success launch ratio, we see a 76.9% success rate for all launches at KSC LC-39A.</a:t>
            </a:r>
          </a:p>
          <a:p>
            <a:pPr marL="285750" indent="-285750">
              <a:spcBef>
                <a:spcPts val="1400"/>
              </a:spcBef>
            </a:pPr>
            <a:r>
              <a:rPr lang="en-US" sz="1600">
                <a:ea typeface="Calibri" panose="020F0502020204030204"/>
                <a:cs typeface="Calibri" panose="020F0502020204030204"/>
              </a:rPr>
              <a:t>We looked at all percentages of launch site successes, with KSC LC-39A proving the highest rate of successful landings versus unsuccessful landings.</a:t>
            </a:r>
          </a:p>
          <a:p>
            <a:endParaRPr lang="en-US" sz="1400">
              <a:ea typeface="Calibri" panose="020F0502020204030204"/>
              <a:cs typeface="Calibri" panose="020F0502020204030204"/>
            </a:endParaRPr>
          </a:p>
        </p:txBody>
      </p:sp>
      <p:pic>
        <p:nvPicPr>
          <p:cNvPr id="2" name="Picture 3" descr="A pie chart with a red and blue circle&#10;&#10;Description automatically generated">
            <a:extLst>
              <a:ext uri="{FF2B5EF4-FFF2-40B4-BE49-F238E27FC236}">
                <a16:creationId xmlns:a16="http://schemas.microsoft.com/office/drawing/2014/main" id="{9EFA5722-70A1-74F1-40CC-BA58B50C8F4E}"/>
              </a:ext>
            </a:extLst>
          </p:cNvPr>
          <p:cNvPicPr>
            <a:picLocks noChangeAspect="1"/>
          </p:cNvPicPr>
          <p:nvPr/>
        </p:nvPicPr>
        <p:blipFill>
          <a:blip r:embed="rId2"/>
          <a:stretch>
            <a:fillRect/>
          </a:stretch>
        </p:blipFill>
        <p:spPr>
          <a:xfrm>
            <a:off x="835166" y="2773901"/>
            <a:ext cx="10515569" cy="349642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D4469056-D581-421C-80DD-CCE96ECB3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381000"/>
            <a:ext cx="3475383" cy="19683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bg1"/>
                </a:solidFill>
                <a:latin typeface="+mj-lt"/>
                <a:ea typeface="+mj-ea"/>
                <a:cs typeface="+mj-cs"/>
              </a:rPr>
              <a:t>Payload vs. Launch Outcomes for All Sites</a:t>
            </a:r>
          </a:p>
        </p:txBody>
      </p:sp>
      <p:sp>
        <p:nvSpPr>
          <p:cNvPr id="22" name="sketch line">
            <a:extLst>
              <a:ext uri="{FF2B5EF4-FFF2-40B4-BE49-F238E27FC236}">
                <a16:creationId xmlns:a16="http://schemas.microsoft.com/office/drawing/2014/main" id="{276A54DD-7E68-43B8-A73D-2B9A1AE31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graph with numbers and dots&#10;&#10;Description automatically generated">
            <a:extLst>
              <a:ext uri="{FF2B5EF4-FFF2-40B4-BE49-F238E27FC236}">
                <a16:creationId xmlns:a16="http://schemas.microsoft.com/office/drawing/2014/main" id="{8C493A52-4C7D-5F75-88E8-8D788CB686E6}"/>
              </a:ext>
            </a:extLst>
          </p:cNvPr>
          <p:cNvPicPr>
            <a:picLocks noChangeAspect="1"/>
          </p:cNvPicPr>
          <p:nvPr/>
        </p:nvPicPr>
        <p:blipFill>
          <a:blip r:embed="rId2"/>
          <a:stretch>
            <a:fillRect/>
          </a:stretch>
        </p:blipFill>
        <p:spPr>
          <a:xfrm>
            <a:off x="39888" y="2846984"/>
            <a:ext cx="12147710" cy="342803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53</a:t>
            </a:fld>
            <a:endParaRPr lang="en-US" sz="1200">
              <a:solidFill>
                <a:schemeClr val="tx1">
                  <a:tint val="75000"/>
                </a:schemeClr>
              </a:solidFill>
              <a:latin typeface="+mn-lt"/>
            </a:endParaRPr>
          </a:p>
        </p:txBody>
      </p:sp>
      <p:sp>
        <p:nvSpPr>
          <p:cNvPr id="4" name="TextBox 3">
            <a:extLst>
              <a:ext uri="{FF2B5EF4-FFF2-40B4-BE49-F238E27FC236}">
                <a16:creationId xmlns:a16="http://schemas.microsoft.com/office/drawing/2014/main" id="{14E3BBAF-9903-D038-DA60-B232DE66A4D6}"/>
              </a:ext>
            </a:extLst>
          </p:cNvPr>
          <p:cNvSpPr txBox="1"/>
          <p:nvPr/>
        </p:nvSpPr>
        <p:spPr>
          <a:xfrm>
            <a:off x="5083097" y="380999"/>
            <a:ext cx="585438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FF0000"/>
                </a:solidFill>
                <a:ea typeface="Calibri"/>
                <a:cs typeface="Calibri"/>
              </a:rPr>
              <a:t>High </a:t>
            </a:r>
            <a:r>
              <a:rPr lang="en-US">
                <a:solidFill>
                  <a:schemeClr val="bg1"/>
                </a:solidFill>
                <a:ea typeface="Calibri"/>
                <a:cs typeface="Calibri"/>
              </a:rPr>
              <a:t>Success Rates Overall</a:t>
            </a:r>
          </a:p>
          <a:p>
            <a:pPr marL="742950" lvl="1" indent="-285750">
              <a:buFont typeface="Courier New"/>
              <a:buChar char="o"/>
            </a:pPr>
            <a:r>
              <a:rPr lang="en-US">
                <a:solidFill>
                  <a:schemeClr val="bg1"/>
                </a:solidFill>
                <a:ea typeface="Calibri"/>
                <a:cs typeface="Calibri"/>
              </a:rPr>
              <a:t>Booster Version Category: </a:t>
            </a:r>
            <a:r>
              <a:rPr lang="en-US">
                <a:solidFill>
                  <a:srgbClr val="00C99E"/>
                </a:solidFill>
                <a:ea typeface="Calibri"/>
                <a:cs typeface="Calibri"/>
              </a:rPr>
              <a:t>FT</a:t>
            </a:r>
          </a:p>
          <a:p>
            <a:pPr marL="742950" lvl="1" indent="-285750">
              <a:buFont typeface="Courier New"/>
              <a:buChar char="o"/>
            </a:pPr>
            <a:r>
              <a:rPr lang="en-US">
                <a:solidFill>
                  <a:schemeClr val="bg1"/>
                </a:solidFill>
                <a:ea typeface="Calibri"/>
                <a:cs typeface="Calibri"/>
              </a:rPr>
              <a:t>Booster Version Category Runner-Up: </a:t>
            </a:r>
            <a:r>
              <a:rPr lang="en-US">
                <a:solidFill>
                  <a:srgbClr val="7030A0"/>
                </a:solidFill>
                <a:ea typeface="Calibri"/>
                <a:cs typeface="Calibri"/>
              </a:rPr>
              <a:t>B4</a:t>
            </a:r>
          </a:p>
          <a:p>
            <a:pPr marL="742950" lvl="1" indent="-285750">
              <a:buFont typeface="Courier New"/>
              <a:buChar char="o"/>
            </a:pPr>
            <a:r>
              <a:rPr lang="en-US">
                <a:solidFill>
                  <a:schemeClr val="accent2"/>
                </a:solidFill>
                <a:ea typeface="Calibri"/>
                <a:cs typeface="Calibri"/>
              </a:rPr>
              <a:t>Payload Mass (kg) within the 1k-6k (kg) range</a:t>
            </a:r>
          </a:p>
          <a:p>
            <a:pPr marL="285750" indent="-285750">
              <a:buFont typeface="Arial"/>
              <a:buChar char="•"/>
            </a:pPr>
            <a:r>
              <a:rPr lang="en-US">
                <a:solidFill>
                  <a:srgbClr val="00B0F0"/>
                </a:solidFill>
                <a:ea typeface="Calibri"/>
                <a:cs typeface="Calibri"/>
              </a:rPr>
              <a:t>LOW </a:t>
            </a:r>
            <a:r>
              <a:rPr lang="en-US">
                <a:ea typeface="Calibri"/>
                <a:cs typeface="Calibri"/>
              </a:rPr>
              <a:t>Success Rate:</a:t>
            </a:r>
          </a:p>
          <a:p>
            <a:pPr marL="742950" lvl="1" indent="-285750">
              <a:buFont typeface="Arial"/>
              <a:buChar char="•"/>
            </a:pPr>
            <a:r>
              <a:rPr lang="en-US">
                <a:solidFill>
                  <a:schemeClr val="bg1"/>
                </a:solidFill>
                <a:ea typeface="Calibri"/>
                <a:cs typeface="Calibri"/>
              </a:rPr>
              <a:t>v. 1.1 in all Payload Mass ranges. </a:t>
            </a:r>
          </a:p>
          <a:p>
            <a:pPr marL="742950" lvl="1" indent="-285750">
              <a:buFont typeface="Arial"/>
              <a:buChar char="•"/>
            </a:pPr>
            <a:r>
              <a:rPr lang="en-US">
                <a:solidFill>
                  <a:schemeClr val="bg1"/>
                </a:solidFill>
                <a:ea typeface="Calibri"/>
                <a:cs typeface="Calibri"/>
              </a:rPr>
              <a:t>High Payload Mass (kg) with Booster Version B4 and FT above 6000kg</a:t>
            </a:r>
          </a:p>
          <a:p>
            <a:pPr marL="285750" indent="-285750">
              <a:buFont typeface="Arial"/>
              <a:buChar char="•"/>
            </a:pPr>
            <a:endParaRPr lang="en-US">
              <a:ea typeface="Calibri"/>
              <a:cs typeface="Calibri"/>
            </a:endParaRPr>
          </a:p>
        </p:txBody>
      </p:sp>
    </p:spTree>
    <p:extLst>
      <p:ext uri="{BB962C8B-B14F-4D97-AF65-F5344CB8AC3E}">
        <p14:creationId xmlns:p14="http://schemas.microsoft.com/office/powerpoint/2010/main" val="252359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F3053AE-0161-4486-ADEF-A7650B7A0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2788032" y="313723"/>
            <a:ext cx="6371342" cy="41341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400" u="sng">
                <a:solidFill>
                  <a:schemeClr val="bg1"/>
                </a:solidFill>
                <a:latin typeface="+mj-lt"/>
                <a:ea typeface="+mj-ea"/>
                <a:cs typeface="+mj-cs"/>
              </a:rPr>
              <a:t>Payload vs. Launch Outcomes for All Sites</a:t>
            </a:r>
            <a:endParaRPr lang="en-US" sz="2400" u="sng">
              <a:solidFill>
                <a:schemeClr val="bg1"/>
              </a:solidFill>
              <a:latin typeface="+mj-lt"/>
              <a:ea typeface="+mj-ea"/>
              <a:cs typeface="Calibri Light"/>
            </a:endParaRPr>
          </a:p>
        </p:txBody>
      </p:sp>
      <p:pic>
        <p:nvPicPr>
          <p:cNvPr id="7" name="Picture 7" descr="A graph with numbers and text&#10;&#10;Description automatically generated">
            <a:extLst>
              <a:ext uri="{FF2B5EF4-FFF2-40B4-BE49-F238E27FC236}">
                <a16:creationId xmlns:a16="http://schemas.microsoft.com/office/drawing/2014/main" id="{A6ED0A64-FA55-7DA1-3083-9AFC6BCA6063}"/>
              </a:ext>
            </a:extLst>
          </p:cNvPr>
          <p:cNvPicPr>
            <a:picLocks noChangeAspect="1"/>
          </p:cNvPicPr>
          <p:nvPr/>
        </p:nvPicPr>
        <p:blipFill>
          <a:blip r:embed="rId2"/>
          <a:stretch>
            <a:fillRect/>
          </a:stretch>
        </p:blipFill>
        <p:spPr>
          <a:xfrm>
            <a:off x="3315736" y="1827612"/>
            <a:ext cx="8486886" cy="2451393"/>
          </a:xfrm>
          <a:prstGeom prst="rect">
            <a:avLst/>
          </a:prstGeom>
        </p:spPr>
      </p:pic>
      <p:pic>
        <p:nvPicPr>
          <p:cNvPr id="4" name="Picture 5" descr="A graph with numbers and a red dot&#10;&#10;Description automatically generated">
            <a:extLst>
              <a:ext uri="{FF2B5EF4-FFF2-40B4-BE49-F238E27FC236}">
                <a16:creationId xmlns:a16="http://schemas.microsoft.com/office/drawing/2014/main" id="{8B073B9E-FD08-2E7D-2923-BDC540732B2D}"/>
              </a:ext>
            </a:extLst>
          </p:cNvPr>
          <p:cNvPicPr>
            <a:picLocks noChangeAspect="1"/>
          </p:cNvPicPr>
          <p:nvPr/>
        </p:nvPicPr>
        <p:blipFill>
          <a:blip r:embed="rId3"/>
          <a:stretch>
            <a:fillRect/>
          </a:stretch>
        </p:blipFill>
        <p:spPr>
          <a:xfrm>
            <a:off x="164288" y="4547501"/>
            <a:ext cx="7716167" cy="217100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54</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FAF2BF16-1650-5A1C-5EA2-AB95AAA9348C}"/>
              </a:ext>
            </a:extLst>
          </p:cNvPr>
          <p:cNvSpPr txBox="1"/>
          <p:nvPr/>
        </p:nvSpPr>
        <p:spPr>
          <a:xfrm>
            <a:off x="687657" y="910682"/>
            <a:ext cx="10816682" cy="646331"/>
          </a:xfrm>
          <a:prstGeom prst="rect">
            <a:avLst/>
          </a:prstGeom>
          <a:noFill/>
          <a:ln w="28575">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slider here is used to focus in solely on high Payload Mass (5000kg to 10,000kg) and low Payload Mass (0 kg to 2000kg). We see </a:t>
            </a:r>
            <a:r>
              <a:rPr lang="en-US">
                <a:solidFill>
                  <a:srgbClr val="00B0F0"/>
                </a:solidFill>
                <a:cs typeface="Calibri"/>
              </a:rPr>
              <a:t>low levels of success for launch outcomes in both of these ranges.</a:t>
            </a:r>
            <a:r>
              <a:rPr lang="en-US">
                <a:cs typeface="Calibri"/>
              </a:rPr>
              <a:t> </a:t>
            </a:r>
          </a:p>
        </p:txBody>
      </p:sp>
    </p:spTree>
    <p:extLst>
      <p:ext uri="{BB962C8B-B14F-4D97-AF65-F5344CB8AC3E}">
        <p14:creationId xmlns:p14="http://schemas.microsoft.com/office/powerpoint/2010/main" val="792717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D4469056-D581-421C-80DD-CCE96ECB3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381000"/>
            <a:ext cx="3475383" cy="19683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bg1"/>
                </a:solidFill>
                <a:latin typeface="+mj-lt"/>
                <a:ea typeface="+mj-ea"/>
                <a:cs typeface="+mj-cs"/>
              </a:rPr>
              <a:t>Payload vs. Launch Outcomes for All Sites</a:t>
            </a:r>
          </a:p>
        </p:txBody>
      </p:sp>
      <p:sp>
        <p:nvSpPr>
          <p:cNvPr id="22" name="sketch line">
            <a:extLst>
              <a:ext uri="{FF2B5EF4-FFF2-40B4-BE49-F238E27FC236}">
                <a16:creationId xmlns:a16="http://schemas.microsoft.com/office/drawing/2014/main" id="{276A54DD-7E68-43B8-A73D-2B9A1AE31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34003" y="548268"/>
            <a:ext cx="7087256" cy="1968373"/>
          </a:xfrm>
          <a:prstGeom prst="rect">
            <a:avLst/>
          </a:prstGeom>
        </p:spPr>
        <p:txBody>
          <a:bodyPr vert="horz" lIns="91440" tIns="45720" rIns="91440" bIns="45720" rtlCol="0" anchor="ctr">
            <a:noAutofit/>
          </a:bodyPr>
          <a:lstStyle/>
          <a:p>
            <a:pPr>
              <a:spcBef>
                <a:spcPts val="1400"/>
              </a:spcBef>
            </a:pPr>
            <a:endParaRPr lang="en-US" sz="1200">
              <a:solidFill>
                <a:schemeClr val="bg1"/>
              </a:solidFill>
              <a:cs typeface="Calibri"/>
            </a:endParaRPr>
          </a:p>
          <a:p>
            <a:pPr marL="0" indent="0">
              <a:spcBef>
                <a:spcPts val="1400"/>
              </a:spcBef>
              <a:buNone/>
            </a:pPr>
            <a:r>
              <a:rPr lang="en-US" u="sng">
                <a:solidFill>
                  <a:schemeClr val="bg1"/>
                </a:solidFill>
              </a:rPr>
              <a:t>Insight: </a:t>
            </a:r>
            <a:endParaRPr lang="en-US" u="sng">
              <a:solidFill>
                <a:schemeClr val="bg1"/>
              </a:solidFill>
              <a:cs typeface="Calibri"/>
            </a:endParaRPr>
          </a:p>
          <a:p>
            <a:pPr marL="0" indent="0">
              <a:spcBef>
                <a:spcPts val="1400"/>
              </a:spcBef>
              <a:buNone/>
            </a:pPr>
            <a:r>
              <a:rPr lang="en-US">
                <a:solidFill>
                  <a:schemeClr val="bg1"/>
                </a:solidFill>
              </a:rPr>
              <a:t>This Payload Mass </a:t>
            </a:r>
            <a:r>
              <a:rPr lang="en-US">
                <a:solidFill>
                  <a:srgbClr val="00B050"/>
                </a:solidFill>
              </a:rPr>
              <a:t>range of 2000kg to 4000kg</a:t>
            </a:r>
            <a:r>
              <a:rPr lang="en-US">
                <a:solidFill>
                  <a:schemeClr val="bg1"/>
                </a:solidFill>
              </a:rPr>
              <a:t> showed the </a:t>
            </a:r>
            <a:r>
              <a:rPr lang="en-US" b="1">
                <a:solidFill>
                  <a:srgbClr val="00B050"/>
                </a:solidFill>
              </a:rPr>
              <a:t>ideal range</a:t>
            </a:r>
            <a:r>
              <a:rPr lang="en-US">
                <a:solidFill>
                  <a:schemeClr val="bg1"/>
                </a:solidFill>
              </a:rPr>
              <a:t> of successful launches with the highest successful </a:t>
            </a:r>
            <a:r>
              <a:rPr lang="en-US">
                <a:solidFill>
                  <a:schemeClr val="accent2"/>
                </a:solidFill>
              </a:rPr>
              <a:t>Booster Version</a:t>
            </a:r>
            <a:r>
              <a:rPr lang="en-US">
                <a:solidFill>
                  <a:schemeClr val="bg1"/>
                </a:solidFill>
              </a:rPr>
              <a:t> Category of </a:t>
            </a:r>
            <a:r>
              <a:rPr lang="en-US">
                <a:solidFill>
                  <a:schemeClr val="accent2"/>
                </a:solidFill>
              </a:rPr>
              <a:t>FT.</a:t>
            </a:r>
            <a:endParaRPr lang="en-US">
              <a:solidFill>
                <a:schemeClr val="accent2"/>
              </a:solidFill>
              <a:cs typeface="Calibri"/>
            </a:endParaRPr>
          </a:p>
          <a:p>
            <a:pPr marL="0" indent="0">
              <a:spcBef>
                <a:spcPts val="1400"/>
              </a:spcBef>
              <a:buNone/>
            </a:pPr>
            <a:endParaRPr lang="en-US" sz="1200">
              <a:solidFill>
                <a:schemeClr val="bg1"/>
              </a:solidFill>
              <a:cs typeface="Calibri"/>
            </a:endParaRPr>
          </a:p>
          <a:p>
            <a:pPr>
              <a:spcBef>
                <a:spcPts val="1400"/>
              </a:spcBef>
            </a:pPr>
            <a:endParaRPr lang="en-US" sz="1200">
              <a:cs typeface="Calibri" panose="020F0502020204030204"/>
            </a:endParaRPr>
          </a:p>
        </p:txBody>
      </p:sp>
      <p:pic>
        <p:nvPicPr>
          <p:cNvPr id="6" name="Picture 6" descr="A graph with numbers and a number of objects&#10;&#10;Description automatically generated">
            <a:extLst>
              <a:ext uri="{FF2B5EF4-FFF2-40B4-BE49-F238E27FC236}">
                <a16:creationId xmlns:a16="http://schemas.microsoft.com/office/drawing/2014/main" id="{F3A692A4-EDB7-56C8-006D-F9A3A81AF791}"/>
              </a:ext>
            </a:extLst>
          </p:cNvPr>
          <p:cNvPicPr>
            <a:picLocks noChangeAspect="1"/>
          </p:cNvPicPr>
          <p:nvPr/>
        </p:nvPicPr>
        <p:blipFill>
          <a:blip r:embed="rId2"/>
          <a:stretch>
            <a:fillRect/>
          </a:stretch>
        </p:blipFill>
        <p:spPr>
          <a:xfrm>
            <a:off x="4401" y="2723432"/>
            <a:ext cx="12185336" cy="352461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4586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5EE8-D28A-60E9-14F1-02ADCB130533}"/>
              </a:ext>
            </a:extLst>
          </p:cNvPr>
          <p:cNvSpPr>
            <a:spLocks noGrp="1"/>
          </p:cNvSpPr>
          <p:nvPr>
            <p:ph type="title"/>
          </p:nvPr>
        </p:nvSpPr>
        <p:spPr>
          <a:xfrm>
            <a:off x="839077" y="2011463"/>
            <a:ext cx="10515600" cy="1309923"/>
          </a:xfrm>
          <a:ln w="57150">
            <a:solidFill>
              <a:schemeClr val="accent2"/>
            </a:solidFill>
          </a:ln>
        </p:spPr>
        <p:txBody>
          <a:bodyPr lIns="91440" tIns="45720" rIns="91440" bIns="45720" anchor="ctr"/>
          <a:lstStyle/>
          <a:p>
            <a:pPr algn="ctr"/>
            <a:r>
              <a:rPr lang="en-US" b="1" err="1">
                <a:solidFill>
                  <a:schemeClr val="bg1"/>
                </a:solidFill>
                <a:cs typeface="Calibri Light"/>
              </a:rPr>
              <a:t>Plotly</a:t>
            </a:r>
            <a:r>
              <a:rPr lang="en-US" b="1">
                <a:solidFill>
                  <a:schemeClr val="bg1"/>
                </a:solidFill>
                <a:cs typeface="Calibri Light"/>
              </a:rPr>
              <a:t> Dashboard GitHub URL</a:t>
            </a:r>
            <a:endParaRPr lang="en-US">
              <a:solidFill>
                <a:schemeClr val="bg1"/>
              </a:solidFill>
              <a:ea typeface="Calibri Light"/>
              <a:cs typeface="Calibri Light"/>
            </a:endParaRPr>
          </a:p>
        </p:txBody>
      </p:sp>
      <p:sp>
        <p:nvSpPr>
          <p:cNvPr id="11" name="Text Placeholder 2">
            <a:extLst>
              <a:ext uri="{FF2B5EF4-FFF2-40B4-BE49-F238E27FC236}">
                <a16:creationId xmlns:a16="http://schemas.microsoft.com/office/drawing/2014/main" id="{558FE960-425A-9F18-E0B0-9CC9C12B6592}"/>
              </a:ext>
            </a:extLst>
          </p:cNvPr>
          <p:cNvSpPr txBox="1">
            <a:spLocks/>
          </p:cNvSpPr>
          <p:nvPr/>
        </p:nvSpPr>
        <p:spPr>
          <a:xfrm>
            <a:off x="579731" y="4628975"/>
            <a:ext cx="10515600" cy="15001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u="sng">
              <a:cs typeface="Calibri"/>
            </a:endParaRPr>
          </a:p>
        </p:txBody>
      </p:sp>
      <p:sp>
        <p:nvSpPr>
          <p:cNvPr id="3" name="TextBox 2">
            <a:extLst>
              <a:ext uri="{FF2B5EF4-FFF2-40B4-BE49-F238E27FC236}">
                <a16:creationId xmlns:a16="http://schemas.microsoft.com/office/drawing/2014/main" id="{8FDD4933-4559-179C-9E36-189EA039AD14}"/>
              </a:ext>
            </a:extLst>
          </p:cNvPr>
          <p:cNvSpPr txBox="1"/>
          <p:nvPr/>
        </p:nvSpPr>
        <p:spPr>
          <a:xfrm>
            <a:off x="668200" y="3688323"/>
            <a:ext cx="10852384" cy="1292662"/>
          </a:xfrm>
          <a:prstGeom prst="rect">
            <a:avLst/>
          </a:prstGeom>
          <a:solidFill>
            <a:schemeClr val="tx1"/>
          </a:solidFill>
          <a:ln w="5715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ea typeface="Calibri"/>
              <a:cs typeface="Calibri"/>
            </a:endParaRPr>
          </a:p>
          <a:p>
            <a:r>
              <a:rPr lang="en-US">
                <a:ea typeface="+mn-lt"/>
                <a:cs typeface="+mn-lt"/>
                <a:hlinkClick r:id="rId2"/>
              </a:rPr>
              <a:t>https://github.com/PrestonMoore3/IBM-Data-Science-Capstone/blob/637f30df5329d691297f511df4d4ffaa46123b7f/Spacex_Data%20Plotly%20Dashboard.py</a:t>
            </a:r>
          </a:p>
          <a:p>
            <a:endParaRPr lang="en-US">
              <a:ea typeface="+mn-lt"/>
              <a:cs typeface="+mn-lt"/>
            </a:endParaRPr>
          </a:p>
        </p:txBody>
      </p:sp>
      <p:sp>
        <p:nvSpPr>
          <p:cNvPr id="4" name="TextBox 3">
            <a:extLst>
              <a:ext uri="{FF2B5EF4-FFF2-40B4-BE49-F238E27FC236}">
                <a16:creationId xmlns:a16="http://schemas.microsoft.com/office/drawing/2014/main" id="{53A6984F-4F51-A619-14DA-EB2846307D28}"/>
              </a:ext>
            </a:extLst>
          </p:cNvPr>
          <p:cNvSpPr txBox="1"/>
          <p:nvPr/>
        </p:nvSpPr>
        <p:spPr>
          <a:xfrm>
            <a:off x="613363" y="5034844"/>
            <a:ext cx="105607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latin typeface="-apple-system"/>
            </a:endParaRPr>
          </a:p>
        </p:txBody>
      </p:sp>
    </p:spTree>
    <p:extLst>
      <p:ext uri="{BB962C8B-B14F-4D97-AF65-F5344CB8AC3E}">
        <p14:creationId xmlns:p14="http://schemas.microsoft.com/office/powerpoint/2010/main" val="1874562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A graph of classification method scores&#10;&#10;Description automatically generated">
            <a:extLst>
              <a:ext uri="{FF2B5EF4-FFF2-40B4-BE49-F238E27FC236}">
                <a16:creationId xmlns:a16="http://schemas.microsoft.com/office/drawing/2014/main" id="{F710C5D1-71BE-8E59-08F8-D27EA7DB6B18}"/>
              </a:ext>
            </a:extLst>
          </p:cNvPr>
          <p:cNvPicPr>
            <a:picLocks noChangeAspect="1"/>
          </p:cNvPicPr>
          <p:nvPr/>
        </p:nvPicPr>
        <p:blipFill>
          <a:blip r:embed="rId2"/>
          <a:stretch>
            <a:fillRect/>
          </a:stretch>
        </p:blipFill>
        <p:spPr>
          <a:xfrm>
            <a:off x="702776" y="171719"/>
            <a:ext cx="5099061" cy="4150044"/>
          </a:xfrm>
          <a:prstGeom prst="rect">
            <a:avLst/>
          </a:prstGeom>
        </p:spPr>
      </p:pic>
      <p:pic>
        <p:nvPicPr>
          <p:cNvPr id="2" name="Picture 2" descr="A screenshot of a computer screen&#10;&#10;Description automatically generated">
            <a:extLst>
              <a:ext uri="{FF2B5EF4-FFF2-40B4-BE49-F238E27FC236}">
                <a16:creationId xmlns:a16="http://schemas.microsoft.com/office/drawing/2014/main" id="{FCAA61D3-9FC2-5618-DB37-4A58D68AE312}"/>
              </a:ext>
            </a:extLst>
          </p:cNvPr>
          <p:cNvPicPr>
            <a:picLocks noChangeAspect="1"/>
          </p:cNvPicPr>
          <p:nvPr/>
        </p:nvPicPr>
        <p:blipFill>
          <a:blip r:embed="rId3"/>
          <a:stretch>
            <a:fillRect/>
          </a:stretch>
        </p:blipFill>
        <p:spPr>
          <a:xfrm>
            <a:off x="706343" y="4362496"/>
            <a:ext cx="5298894" cy="2070832"/>
          </a:xfrm>
          <a:prstGeom prst="rect">
            <a:avLst/>
          </a:prstGeom>
        </p:spPr>
      </p:pic>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694687" y="984199"/>
            <a:ext cx="4571260" cy="89098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89832" y="2245571"/>
            <a:ext cx="3709743" cy="3046630"/>
          </a:xfrm>
          <a:prstGeom prst="rect">
            <a:avLst/>
          </a:prstGeom>
        </p:spPr>
        <p:txBody>
          <a:bodyPr vert="horz" lIns="91440" tIns="45720" rIns="91440" bIns="45720" rtlCol="0" anchor="t">
            <a:noAutofit/>
          </a:bodyPr>
          <a:lstStyle/>
          <a:p>
            <a:pPr>
              <a:spcBef>
                <a:spcPts val="1400"/>
              </a:spcBef>
            </a:pPr>
            <a:r>
              <a:rPr lang="en-US" sz="1800">
                <a:ea typeface="Calibri"/>
                <a:cs typeface="Calibri"/>
              </a:rPr>
              <a:t>The classification method scores highlight that each machine learning algorithm reflected a predicted accuracy of 94.4% of the success ratio being 83.3%. </a:t>
            </a:r>
          </a:p>
          <a:p>
            <a:pPr>
              <a:spcBef>
                <a:spcPts val="1400"/>
              </a:spcBef>
            </a:pPr>
            <a:r>
              <a:rPr lang="en-US" sz="1800">
                <a:ea typeface="Calibri"/>
                <a:cs typeface="Calibri"/>
              </a:rPr>
              <a:t>Each algorithm produced almost the exact same F1 Score, showing equally that looking at the predicted landing, we can predict with high accuracy that the First Stage will likely land.</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58</a:t>
            </a:fld>
            <a:endParaRPr lang="en-US" sz="6600">
              <a:solidFill>
                <a:srgbClr val="FFFFFF"/>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673590" cy="381158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a:solidFill>
                  <a:schemeClr val="accent3">
                    <a:lumMod val="25000"/>
                  </a:schemeClr>
                </a:solidFill>
                <a:latin typeface="Abadi"/>
              </a:rPr>
              <a:t>This Confusion matrix is taken from the K-Nearest Neighbors Method, which also is equal to the other three methods.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model's prediction was highly accurate, especially when predicting 12/13 landings correctly, and 5/5 non-landings correctly. </a:t>
            </a:r>
          </a:p>
          <a:p>
            <a:pPr>
              <a:lnSpc>
                <a:spcPct val="100000"/>
              </a:lnSpc>
              <a:spcBef>
                <a:spcPts val="1400"/>
              </a:spcBef>
            </a:pPr>
            <a:r>
              <a:rPr lang="en-US" sz="2200">
                <a:solidFill>
                  <a:schemeClr val="accent3">
                    <a:lumMod val="25000"/>
                  </a:schemeClr>
                </a:solidFill>
                <a:latin typeface="Abadi"/>
              </a:rPr>
              <a:t>We see that the model will accurately predict a classification of landing or not landing based on the data supplied.</a:t>
            </a: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2" descr="A diagram of a confused matrix&#10;&#10;Description automatically generated">
            <a:extLst>
              <a:ext uri="{FF2B5EF4-FFF2-40B4-BE49-F238E27FC236}">
                <a16:creationId xmlns:a16="http://schemas.microsoft.com/office/drawing/2014/main" id="{6C323398-AD70-EF9C-75B2-77C0D1727697}"/>
              </a:ext>
            </a:extLst>
          </p:cNvPr>
          <p:cNvPicPr>
            <a:picLocks noChangeAspect="1"/>
          </p:cNvPicPr>
          <p:nvPr/>
        </p:nvPicPr>
        <p:blipFill>
          <a:blip r:embed="rId3"/>
          <a:stretch>
            <a:fillRect/>
          </a:stretch>
        </p:blipFill>
        <p:spPr>
          <a:xfrm>
            <a:off x="5288844" y="1538013"/>
            <a:ext cx="5781792" cy="49673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59B1E3-3D71-551E-48C3-484D42CA5FC2}"/>
              </a:ext>
            </a:extLst>
          </p:cNvPr>
          <p:cNvSpPr txBox="1"/>
          <p:nvPr/>
        </p:nvSpPr>
        <p:spPr>
          <a:xfrm>
            <a:off x="4447308" y="591344"/>
            <a:ext cx="6906491" cy="55856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a:p>
        </p:txBody>
      </p:sp>
      <p:sp>
        <p:nvSpPr>
          <p:cNvPr id="6" name="TextBox 5">
            <a:extLst>
              <a:ext uri="{FF2B5EF4-FFF2-40B4-BE49-F238E27FC236}">
                <a16:creationId xmlns:a16="http://schemas.microsoft.com/office/drawing/2014/main" id="{85223809-308E-A4DA-4B01-5A741E4AE15D}"/>
              </a:ext>
            </a:extLst>
          </p:cNvPr>
          <p:cNvSpPr txBox="1"/>
          <p:nvPr/>
        </p:nvSpPr>
        <p:spPr>
          <a:xfrm>
            <a:off x="4668301" y="1102548"/>
            <a:ext cx="6488150" cy="4047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800" u="sng">
                <a:cs typeface="Arial"/>
              </a:rPr>
              <a:t>Summary of Findings:​</a:t>
            </a:r>
            <a:endParaRPr lang="en-US" sz="2800" u="sng">
              <a:ea typeface="Calibri"/>
              <a:cs typeface="Arial"/>
            </a:endParaRPr>
          </a:p>
          <a:p>
            <a:pPr marL="285750" indent="-285750">
              <a:spcAft>
                <a:spcPts val="600"/>
              </a:spcAft>
              <a:buFont typeface="Arial"/>
              <a:buChar char="•"/>
            </a:pPr>
            <a:r>
              <a:rPr lang="en-US" sz="2800">
                <a:cs typeface="Arial"/>
              </a:rPr>
              <a:t>With 4 Machine Learning Algorithms utilized for Predictive Modeling, the prediction of landing certainty for the Space X Falcon 9 First Stage was 83%,with a precision of 94% that this prediction was correct and that the first stage has a reasonably high certainty of landing with the tuned hyperparameters.​</a:t>
            </a:r>
            <a:endParaRPr lang="en-US" sz="2800">
              <a:ea typeface="Calibri" panose="020F0502020204030204"/>
              <a:cs typeface="Arial"/>
            </a:endParaRPr>
          </a:p>
        </p:txBody>
      </p:sp>
      <p:sp>
        <p:nvSpPr>
          <p:cNvPr id="7" name="TextBox 6">
            <a:extLst>
              <a:ext uri="{FF2B5EF4-FFF2-40B4-BE49-F238E27FC236}">
                <a16:creationId xmlns:a16="http://schemas.microsoft.com/office/drawing/2014/main" id="{9CF2C895-FB5E-4630-4D0C-9889417F4580}"/>
              </a:ext>
            </a:extLst>
          </p:cNvPr>
          <p:cNvSpPr txBox="1"/>
          <p:nvPr/>
        </p:nvSpPr>
        <p:spPr>
          <a:xfrm>
            <a:off x="226741" y="737838"/>
            <a:ext cx="314278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Arial"/>
              </a:rPr>
              <a:t>In order to collect the data, extract relevant information, then obtain valuable insights, the following methods were utilized:​​</a:t>
            </a:r>
            <a:endParaRPr lang="en-US" sz="2000">
              <a:ea typeface="Calibri"/>
              <a:cs typeface="Calibri"/>
            </a:endParaRPr>
          </a:p>
          <a:p>
            <a:endParaRPr lang="en-US" sz="2000">
              <a:cs typeface="Arial"/>
            </a:endParaRPr>
          </a:p>
          <a:p>
            <a:pPr marL="285750" indent="-285750">
              <a:buFont typeface="Arial"/>
              <a:buChar char="•"/>
            </a:pPr>
            <a:r>
              <a:rPr lang="en-US" sz="2000">
                <a:cs typeface="Arial"/>
              </a:rPr>
              <a:t>Data Collection with APIs​​</a:t>
            </a:r>
            <a:endParaRPr lang="en-US" sz="2000">
              <a:ea typeface="Calibri" panose="020F0502020204030204"/>
              <a:cs typeface="Arial"/>
            </a:endParaRPr>
          </a:p>
          <a:p>
            <a:pPr marL="285750" indent="-285750">
              <a:buFont typeface="Arial"/>
              <a:buChar char="•"/>
            </a:pPr>
            <a:r>
              <a:rPr lang="en-US" sz="2000">
                <a:cs typeface="Arial"/>
              </a:rPr>
              <a:t>Data Wrangling​​</a:t>
            </a:r>
            <a:endParaRPr lang="en-US" sz="2000">
              <a:ea typeface="Calibri" panose="020F0502020204030204"/>
              <a:cs typeface="Arial"/>
            </a:endParaRPr>
          </a:p>
          <a:p>
            <a:pPr marL="285750" indent="-285750">
              <a:buFont typeface="Arial"/>
              <a:buChar char="•"/>
            </a:pPr>
            <a:r>
              <a:rPr lang="en-US" sz="2000">
                <a:cs typeface="Arial"/>
              </a:rPr>
              <a:t>Exploratory Data Analysis with Pandas​​</a:t>
            </a:r>
            <a:endParaRPr lang="en-US" sz="2000">
              <a:ea typeface="Calibri" panose="020F0502020204030204"/>
              <a:cs typeface="Arial"/>
            </a:endParaRPr>
          </a:p>
          <a:p>
            <a:pPr marL="285750" indent="-285750">
              <a:buFont typeface="Arial"/>
              <a:buChar char="•"/>
            </a:pPr>
            <a:r>
              <a:rPr lang="en-US" sz="2000">
                <a:cs typeface="Arial"/>
              </a:rPr>
              <a:t>Data Visualization​​</a:t>
            </a:r>
            <a:endParaRPr lang="en-US" sz="2000">
              <a:ea typeface="Calibri" panose="020F0502020204030204"/>
              <a:cs typeface="Arial"/>
            </a:endParaRPr>
          </a:p>
          <a:p>
            <a:pPr marL="285750" indent="-285750">
              <a:buFont typeface="Arial"/>
              <a:buChar char="•"/>
            </a:pPr>
            <a:r>
              <a:rPr lang="en-US" sz="2000">
                <a:cs typeface="Arial"/>
              </a:rPr>
              <a:t>Folium Maps​​</a:t>
            </a:r>
            <a:endParaRPr lang="en-US" sz="2000">
              <a:ea typeface="Calibri" panose="020F0502020204030204"/>
              <a:cs typeface="Arial"/>
            </a:endParaRPr>
          </a:p>
          <a:p>
            <a:pPr marL="285750" indent="-285750">
              <a:buFont typeface="Arial"/>
              <a:buChar char="•"/>
            </a:pPr>
            <a:r>
              <a:rPr lang="en-US" sz="2000">
                <a:cs typeface="Arial"/>
              </a:rPr>
              <a:t>Machine Learning Predictive Analysis​​</a:t>
            </a:r>
            <a:endParaRPr lang="en-US" sz="2000">
              <a:ea typeface="Calibri" panose="020F0502020204030204"/>
              <a:cs typeface="Arial"/>
            </a:endParaRPr>
          </a:p>
          <a:p>
            <a:pPr marL="285750" indent="-285750">
              <a:buFont typeface="Arial"/>
              <a:buChar char="•"/>
            </a:pPr>
            <a:r>
              <a:rPr lang="en-US" sz="2000">
                <a:cs typeface="Arial"/>
              </a:rPr>
              <a:t>Predictive Modeling​​</a:t>
            </a:r>
            <a:endParaRPr lang="en-US" sz="2000">
              <a:ea typeface="Calibri" panose="020F0502020204030204"/>
              <a:cs typeface="Arial"/>
            </a:endParaRPr>
          </a:p>
          <a:p>
            <a:pPr marL="285750" indent="-285750">
              <a:buFont typeface="Arial"/>
              <a:buChar char="•"/>
            </a:pPr>
            <a:r>
              <a:rPr lang="en-US" sz="2000">
                <a:cs typeface="Arial"/>
              </a:rPr>
              <a:t>SQL Database Queries​​</a:t>
            </a:r>
            <a:endParaRPr lang="en-US" sz="2000">
              <a:ea typeface="Calibri" panose="020F0502020204030204"/>
              <a:cs typeface="Arial"/>
            </a:endParaRPr>
          </a:p>
          <a:p>
            <a:pPr marL="285750" indent="-285750">
              <a:buFont typeface="Arial"/>
              <a:buChar char="•"/>
            </a:pPr>
            <a:r>
              <a:rPr lang="en-US" sz="2000">
                <a:cs typeface="Arial"/>
              </a:rPr>
              <a:t>The Confusion Matrix​​</a:t>
            </a:r>
            <a:endParaRPr lang="en-US" sz="2000">
              <a:ea typeface="Calibri" panose="020F0502020204030204"/>
              <a:cs typeface="Arial"/>
            </a:endParaRPr>
          </a:p>
        </p:txBody>
      </p:sp>
    </p:spTree>
    <p:extLst>
      <p:ext uri="{BB962C8B-B14F-4D97-AF65-F5344CB8AC3E}">
        <p14:creationId xmlns:p14="http://schemas.microsoft.com/office/powerpoint/2010/main" val="1111648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5EE8-D28A-60E9-14F1-02ADCB130533}"/>
              </a:ext>
            </a:extLst>
          </p:cNvPr>
          <p:cNvSpPr>
            <a:spLocks noGrp="1"/>
          </p:cNvSpPr>
          <p:nvPr>
            <p:ph type="title"/>
          </p:nvPr>
        </p:nvSpPr>
        <p:spPr>
          <a:xfrm>
            <a:off x="737776" y="326849"/>
            <a:ext cx="10515600" cy="1309923"/>
          </a:xfrm>
          <a:ln>
            <a:solidFill>
              <a:schemeClr val="accent2"/>
            </a:solidFill>
          </a:ln>
        </p:spPr>
        <p:txBody>
          <a:bodyPr lIns="91440" tIns="45720" rIns="91440" bIns="45720" anchor="ctr"/>
          <a:lstStyle/>
          <a:p>
            <a:pPr algn="ctr"/>
            <a:r>
              <a:rPr lang="en-US">
                <a:cs typeface="Calibri Light"/>
              </a:rPr>
              <a:t>Machine Learning GitHub URL</a:t>
            </a:r>
            <a:endParaRPr lang="en-US">
              <a:ea typeface="Calibri Light"/>
              <a:cs typeface="Calibri Light"/>
            </a:endParaRPr>
          </a:p>
        </p:txBody>
      </p:sp>
      <p:sp>
        <p:nvSpPr>
          <p:cNvPr id="9" name="Title 1">
            <a:extLst>
              <a:ext uri="{FF2B5EF4-FFF2-40B4-BE49-F238E27FC236}">
                <a16:creationId xmlns:a16="http://schemas.microsoft.com/office/drawing/2014/main" id="{D1804DCF-3CEA-7BED-BE17-34DB8CC5636C}"/>
              </a:ext>
            </a:extLst>
          </p:cNvPr>
          <p:cNvSpPr txBox="1">
            <a:spLocks/>
          </p:cNvSpPr>
          <p:nvPr/>
        </p:nvSpPr>
        <p:spPr>
          <a:xfrm>
            <a:off x="617361" y="3376731"/>
            <a:ext cx="10515600" cy="1309923"/>
          </a:xfrm>
          <a:prstGeom prst="rect">
            <a:avLst/>
          </a:prstGeom>
          <a:ln>
            <a:solidFill>
              <a:schemeClr val="accent2"/>
            </a:solidFill>
          </a:ln>
        </p:spPr>
        <p:txBody>
          <a:bodyPr lIns="91440" tIns="45720" rIns="91440" bIns="45720" anchor="ct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err="1">
                <a:cs typeface="Calibri Light"/>
              </a:rPr>
              <a:t>Jupyter</a:t>
            </a:r>
            <a:r>
              <a:rPr lang="en-US">
                <a:cs typeface="Calibri Light"/>
              </a:rPr>
              <a:t> Notebook Rendered URL</a:t>
            </a:r>
            <a:endParaRPr lang="en-US">
              <a:ea typeface="Calibri Light"/>
              <a:cs typeface="Calibri Light"/>
            </a:endParaRPr>
          </a:p>
        </p:txBody>
      </p:sp>
      <p:sp>
        <p:nvSpPr>
          <p:cNvPr id="11" name="Text Placeholder 2">
            <a:extLst>
              <a:ext uri="{FF2B5EF4-FFF2-40B4-BE49-F238E27FC236}">
                <a16:creationId xmlns:a16="http://schemas.microsoft.com/office/drawing/2014/main" id="{558FE960-425A-9F18-E0B0-9CC9C12B6592}"/>
              </a:ext>
            </a:extLst>
          </p:cNvPr>
          <p:cNvSpPr txBox="1">
            <a:spLocks/>
          </p:cNvSpPr>
          <p:nvPr/>
        </p:nvSpPr>
        <p:spPr>
          <a:xfrm>
            <a:off x="579731" y="4628975"/>
            <a:ext cx="10515600" cy="150018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u="sng">
              <a:cs typeface="Calibri"/>
            </a:endParaRPr>
          </a:p>
        </p:txBody>
      </p:sp>
      <p:sp>
        <p:nvSpPr>
          <p:cNvPr id="3" name="TextBox 2">
            <a:extLst>
              <a:ext uri="{FF2B5EF4-FFF2-40B4-BE49-F238E27FC236}">
                <a16:creationId xmlns:a16="http://schemas.microsoft.com/office/drawing/2014/main" id="{8FDD4933-4559-179C-9E36-189EA039AD14}"/>
              </a:ext>
            </a:extLst>
          </p:cNvPr>
          <p:cNvSpPr txBox="1"/>
          <p:nvPr/>
        </p:nvSpPr>
        <p:spPr>
          <a:xfrm>
            <a:off x="575733" y="1826919"/>
            <a:ext cx="108523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2"/>
              </a:rPr>
              <a:t>https://github.com/PrestonMoore3/IBM-Data-Science-Capstone/blob/bf964f516931d524f4bafefc273526fd1a1b2f2f/SpaceX%20Machine%20Learning%20Prediction%20Part%205.ipynb</a:t>
            </a:r>
            <a:endParaRPr lang="en-US">
              <a:ea typeface="+mn-lt"/>
              <a:cs typeface="+mn-lt"/>
            </a:endParaRPr>
          </a:p>
          <a:p>
            <a:endParaRPr lang="en-US">
              <a:cs typeface="Calibri" panose="020F0502020204030204"/>
            </a:endParaRPr>
          </a:p>
        </p:txBody>
      </p:sp>
      <p:sp>
        <p:nvSpPr>
          <p:cNvPr id="4" name="TextBox 3">
            <a:extLst>
              <a:ext uri="{FF2B5EF4-FFF2-40B4-BE49-F238E27FC236}">
                <a16:creationId xmlns:a16="http://schemas.microsoft.com/office/drawing/2014/main" id="{53A6984F-4F51-A619-14DA-EB2846307D28}"/>
              </a:ext>
            </a:extLst>
          </p:cNvPr>
          <p:cNvSpPr txBox="1"/>
          <p:nvPr/>
        </p:nvSpPr>
        <p:spPr>
          <a:xfrm>
            <a:off x="613363" y="5034844"/>
            <a:ext cx="105607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pple-system"/>
              </a:rPr>
              <a:t>Please download locally to view notebook.</a:t>
            </a:r>
          </a:p>
        </p:txBody>
      </p:sp>
    </p:spTree>
    <p:extLst>
      <p:ext uri="{BB962C8B-B14F-4D97-AF65-F5344CB8AC3E}">
        <p14:creationId xmlns:p14="http://schemas.microsoft.com/office/powerpoint/2010/main" val="3104335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365125"/>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u="sng">
                <a:solidFill>
                  <a:schemeClr val="bg1"/>
                </a:solidFill>
                <a:latin typeface="+mj-lt"/>
                <a:ea typeface="+mj-ea"/>
                <a:cs typeface="+mj-cs"/>
              </a:rPr>
              <a:t>Conclusions</a:t>
            </a:r>
            <a:endParaRPr lang="en-US" sz="4400" u="sng">
              <a:solidFill>
                <a:schemeClr val="bg1"/>
              </a:solidFill>
              <a:latin typeface="+mj-lt"/>
              <a:ea typeface="+mj-ea"/>
              <a:cs typeface="Calibri Ligh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207905" y="1618663"/>
            <a:ext cx="6418767" cy="4153782"/>
          </a:xfrm>
          <a:prstGeom prst="rect">
            <a:avLst/>
          </a:prstGeom>
        </p:spPr>
        <p:txBody>
          <a:bodyPr vert="horz" lIns="91440" tIns="45720" rIns="91440" bIns="45720" rtlCol="0" anchor="t">
            <a:normAutofit lnSpcReduction="10000"/>
          </a:bodyPr>
          <a:lstStyle/>
          <a:p>
            <a:pPr>
              <a:spcBef>
                <a:spcPts val="1400"/>
              </a:spcBef>
            </a:pPr>
            <a:r>
              <a:rPr lang="en-US" sz="1500">
                <a:solidFill>
                  <a:schemeClr val="bg1"/>
                </a:solidFill>
              </a:rPr>
              <a:t>The most </a:t>
            </a:r>
            <a:r>
              <a:rPr lang="en-US" sz="1500" b="1">
                <a:solidFill>
                  <a:srgbClr val="00C99E"/>
                </a:solidFill>
              </a:rPr>
              <a:t>successful</a:t>
            </a:r>
            <a:r>
              <a:rPr lang="en-US" sz="1500" b="1">
                <a:solidFill>
                  <a:schemeClr val="bg1"/>
                </a:solidFill>
              </a:rPr>
              <a:t> </a:t>
            </a:r>
            <a:r>
              <a:rPr lang="en-US" sz="1500">
                <a:solidFill>
                  <a:schemeClr val="bg1"/>
                </a:solidFill>
              </a:rPr>
              <a:t>launch site was </a:t>
            </a:r>
            <a:r>
              <a:rPr lang="en-US" sz="1500" b="1">
                <a:solidFill>
                  <a:srgbClr val="00C99E"/>
                </a:solidFill>
              </a:rPr>
              <a:t>KSC LC-39A.</a:t>
            </a:r>
            <a:endParaRPr lang="en-US" sz="1500" b="1">
              <a:solidFill>
                <a:srgbClr val="00C99E"/>
              </a:solidFill>
              <a:cs typeface="Calibri"/>
            </a:endParaRPr>
          </a:p>
          <a:p>
            <a:pPr>
              <a:spcBef>
                <a:spcPts val="1400"/>
              </a:spcBef>
            </a:pPr>
            <a:r>
              <a:rPr lang="en-US" sz="1500">
                <a:solidFill>
                  <a:schemeClr val="bg1"/>
                </a:solidFill>
              </a:rPr>
              <a:t>The ideal launch site has proximity to multiple coastlines on the Atlantic Ocean with a latitude/long of approximately 28.57 and –80.6 respectively, with a larger distance between the launch site and a city.</a:t>
            </a:r>
            <a:endParaRPr lang="en-US" sz="1500">
              <a:solidFill>
                <a:schemeClr val="bg1"/>
              </a:solidFill>
              <a:cs typeface="Calibri"/>
            </a:endParaRPr>
          </a:p>
          <a:p>
            <a:pPr>
              <a:spcBef>
                <a:spcPts val="1400"/>
              </a:spcBef>
            </a:pPr>
            <a:r>
              <a:rPr lang="en-US" sz="1500">
                <a:solidFill>
                  <a:schemeClr val="bg1"/>
                </a:solidFill>
              </a:rPr>
              <a:t>The Payload Mass in kg should be </a:t>
            </a:r>
            <a:r>
              <a:rPr lang="en-US" sz="1500" b="1">
                <a:solidFill>
                  <a:schemeClr val="accent1"/>
                </a:solidFill>
              </a:rPr>
              <a:t>2,000kg to 6,000kg</a:t>
            </a:r>
            <a:r>
              <a:rPr lang="en-US" sz="1500">
                <a:solidFill>
                  <a:schemeClr val="bg1"/>
                </a:solidFill>
              </a:rPr>
              <a:t> to </a:t>
            </a:r>
            <a:r>
              <a:rPr lang="en-US" sz="1500" b="1">
                <a:solidFill>
                  <a:schemeClr val="accent1"/>
                </a:solidFill>
              </a:rPr>
              <a:t>maximize</a:t>
            </a:r>
            <a:r>
              <a:rPr lang="en-US" sz="1500" b="1">
                <a:solidFill>
                  <a:srgbClr val="00C99E"/>
                </a:solidFill>
              </a:rPr>
              <a:t> </a:t>
            </a:r>
            <a:r>
              <a:rPr lang="en-US" sz="1500">
                <a:solidFill>
                  <a:schemeClr val="bg1"/>
                </a:solidFill>
              </a:rPr>
              <a:t>the success rate.</a:t>
            </a:r>
            <a:endParaRPr lang="en-US" sz="1500">
              <a:solidFill>
                <a:schemeClr val="bg1"/>
              </a:solidFill>
              <a:cs typeface="Calibri"/>
            </a:endParaRPr>
          </a:p>
          <a:p>
            <a:pPr>
              <a:spcBef>
                <a:spcPts val="1400"/>
              </a:spcBef>
            </a:pPr>
            <a:r>
              <a:rPr lang="en-US" sz="1500">
                <a:solidFill>
                  <a:schemeClr val="bg1"/>
                </a:solidFill>
              </a:rPr>
              <a:t>The Orbit Type </a:t>
            </a:r>
            <a:r>
              <a:rPr lang="en-US" sz="1500" b="1">
                <a:solidFill>
                  <a:schemeClr val="accent4"/>
                </a:solidFill>
              </a:rPr>
              <a:t>SSO </a:t>
            </a:r>
            <a:r>
              <a:rPr lang="en-US" sz="1500">
                <a:solidFill>
                  <a:schemeClr val="bg1"/>
                </a:solidFill>
              </a:rPr>
              <a:t>had 100% Successful Launches, all within the Payload Mass (kg) maximal success rate range, making it the </a:t>
            </a:r>
            <a:r>
              <a:rPr lang="en-US" sz="1500">
                <a:solidFill>
                  <a:schemeClr val="accent4"/>
                </a:solidFill>
              </a:rPr>
              <a:t>suggested Orbit Type</a:t>
            </a:r>
            <a:r>
              <a:rPr lang="en-US" sz="1500">
                <a:solidFill>
                  <a:schemeClr val="bg1"/>
                </a:solidFill>
              </a:rPr>
              <a:t> to implement.</a:t>
            </a:r>
            <a:endParaRPr lang="en-US" sz="1500">
              <a:solidFill>
                <a:schemeClr val="bg1"/>
              </a:solidFill>
              <a:cs typeface="Calibri"/>
            </a:endParaRPr>
          </a:p>
          <a:p>
            <a:pPr>
              <a:spcBef>
                <a:spcPts val="1400"/>
              </a:spcBef>
            </a:pPr>
            <a:r>
              <a:rPr lang="en-US" sz="1500">
                <a:solidFill>
                  <a:schemeClr val="bg1"/>
                </a:solidFill>
              </a:rPr>
              <a:t>The Booster Version within the Payload Mass range was </a:t>
            </a:r>
            <a:r>
              <a:rPr lang="en-US" sz="1500" b="1">
                <a:solidFill>
                  <a:srgbClr val="00C99E"/>
                </a:solidFill>
              </a:rPr>
              <a:t>FT </a:t>
            </a:r>
            <a:r>
              <a:rPr lang="en-US" sz="1500">
                <a:solidFill>
                  <a:schemeClr val="bg1"/>
                </a:solidFill>
              </a:rPr>
              <a:t>with the highest level of successful Launch Outcomes making the </a:t>
            </a:r>
            <a:r>
              <a:rPr lang="en-US" sz="1500" b="1">
                <a:solidFill>
                  <a:srgbClr val="00C99E"/>
                </a:solidFill>
              </a:rPr>
              <a:t>suggested Booster Version FT.</a:t>
            </a:r>
            <a:endParaRPr lang="en-US" sz="1500" b="1">
              <a:solidFill>
                <a:srgbClr val="00C99E"/>
              </a:solidFill>
              <a:cs typeface="Calibri"/>
            </a:endParaRPr>
          </a:p>
          <a:p>
            <a:pPr>
              <a:spcBef>
                <a:spcPts val="1400"/>
              </a:spcBef>
            </a:pPr>
            <a:r>
              <a:rPr lang="en-US" sz="1500">
                <a:solidFill>
                  <a:schemeClr val="bg1"/>
                </a:solidFill>
              </a:rPr>
              <a:t>The highest </a:t>
            </a:r>
            <a:r>
              <a:rPr lang="en-US" sz="1500" b="1">
                <a:solidFill>
                  <a:schemeClr val="accent2"/>
                </a:solidFill>
              </a:rPr>
              <a:t>success rate</a:t>
            </a:r>
            <a:r>
              <a:rPr lang="en-US" sz="1500" b="1">
                <a:solidFill>
                  <a:schemeClr val="bg1"/>
                </a:solidFill>
              </a:rPr>
              <a:t> </a:t>
            </a:r>
            <a:r>
              <a:rPr lang="en-US" sz="1500">
                <a:solidFill>
                  <a:schemeClr val="bg1"/>
                </a:solidFill>
              </a:rPr>
              <a:t>with conclusive evidence for Landing Outcomes</a:t>
            </a:r>
            <a:r>
              <a:rPr lang="en-US" sz="1500" b="1">
                <a:solidFill>
                  <a:schemeClr val="bg1"/>
                </a:solidFill>
              </a:rPr>
              <a:t> </a:t>
            </a:r>
            <a:r>
              <a:rPr lang="en-US" sz="1500" b="1">
                <a:solidFill>
                  <a:schemeClr val="accent2"/>
                </a:solidFill>
              </a:rPr>
              <a:t>is ground pad.</a:t>
            </a:r>
            <a:endParaRPr lang="en-US" sz="1500" b="1">
              <a:solidFill>
                <a:schemeClr val="accent2"/>
              </a:solidFill>
              <a:cs typeface="Calibri"/>
            </a:endParaRPr>
          </a:p>
          <a:p>
            <a:pPr>
              <a:spcBef>
                <a:spcPts val="1400"/>
              </a:spcBef>
            </a:pPr>
            <a:r>
              <a:rPr lang="en-US" sz="1500" b="1">
                <a:solidFill>
                  <a:schemeClr val="bg1"/>
                </a:solidFill>
                <a:cs typeface="Calibri"/>
              </a:rPr>
              <a:t>There is a high level of certainty using the Predictive Modeling that the ideal conditions </a:t>
            </a:r>
            <a:r>
              <a:rPr lang="en-US" sz="1800" b="1">
                <a:solidFill>
                  <a:srgbClr val="00B050"/>
                </a:solidFill>
                <a:cs typeface="Calibri"/>
              </a:rPr>
              <a:t>will create a successful landing.</a:t>
            </a:r>
          </a:p>
        </p:txBody>
      </p:sp>
      <p:pic>
        <p:nvPicPr>
          <p:cNvPr id="2" name="Picture 2" descr="A space shuttle taking off from a launch pad&#10;&#10;Description automatically generated">
            <a:extLst>
              <a:ext uri="{FF2B5EF4-FFF2-40B4-BE49-F238E27FC236}">
                <a16:creationId xmlns:a16="http://schemas.microsoft.com/office/drawing/2014/main" id="{51061552-0F3A-FB6F-227D-92C1B84AF67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613" r="15636" b="-2"/>
          <a:stretch/>
        </p:blipFill>
        <p:spPr>
          <a:xfrm>
            <a:off x="6722994" y="1106588"/>
            <a:ext cx="4774164" cy="4774164"/>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61</a:t>
            </a:fld>
            <a:endParaRPr lang="en-US" sz="1200">
              <a:solidFill>
                <a:prstClr val="black">
                  <a:tint val="75000"/>
                </a:prstClr>
              </a:solidFill>
              <a:latin typeface="Calibri" panose="020F0502020204030204"/>
            </a:endParaRPr>
          </a:p>
        </p:txBody>
      </p:sp>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123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2555631" y="1441938"/>
            <a:ext cx="7080738" cy="3974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400">
                <a:solidFill>
                  <a:schemeClr val="bg1">
                    <a:lumMod val="95000"/>
                    <a:lumOff val="5000"/>
                  </a:schemeClr>
                </a:solidFill>
                <a:latin typeface="+mj-lt"/>
                <a:ea typeface="+mj-ea"/>
                <a:cs typeface="+mj-cs"/>
              </a:rPr>
              <a:t>Appendix</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000232" y="6108192"/>
            <a:ext cx="548640" cy="548640"/>
          </a:xfrm>
          <a:prstGeom prst="ellipse">
            <a:avLst/>
          </a:prstGeom>
          <a:solidFill>
            <a:srgbClr val="7F7F7F"/>
          </a:solidFill>
        </p:spPr>
        <p:txBody>
          <a:bodyPr vert="horz" lIns="91440" tIns="45720" rIns="91440" bIns="45720" rtlCol="0" anchor="ctr">
            <a:normAutofit/>
          </a:bodyPr>
          <a:lstStyle/>
          <a:p>
            <a:pPr algn="ctr" defTabSz="457200">
              <a:spcAft>
                <a:spcPts val="600"/>
              </a:spcAft>
            </a:pPr>
            <a:fld id="{5075537C-CA84-1446-933C-8E9D027F9201}" type="slidenum">
              <a:rPr lang="en-US" sz="1500">
                <a:solidFill>
                  <a:srgbClr val="FFFFFF"/>
                </a:solidFill>
                <a:latin typeface="+mn-lt"/>
              </a:rPr>
              <a:pPr algn="ctr" defTabSz="457200">
                <a:spcAft>
                  <a:spcPts val="600"/>
                </a:spcAft>
              </a:pPr>
              <a:t>62</a:t>
            </a:fld>
            <a:endParaRPr lang="en-US" sz="1500">
              <a:solidFill>
                <a:srgbClr val="FFFFFF"/>
              </a:solidFill>
              <a:latin typeface="+mn-lt"/>
            </a:endParaRPr>
          </a:p>
        </p:txBody>
      </p:sp>
    </p:spTree>
    <p:extLst>
      <p:ext uri="{BB962C8B-B14F-4D97-AF65-F5344CB8AC3E}">
        <p14:creationId xmlns:p14="http://schemas.microsoft.com/office/powerpoint/2010/main" val="3410008520"/>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198" y="547815"/>
            <a:ext cx="2444429" cy="1680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Code Snippet</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307953" y="547815"/>
            <a:ext cx="8057626" cy="1680519"/>
          </a:xfrm>
          <a:prstGeom prst="rect">
            <a:avLst/>
          </a:prstGeom>
        </p:spPr>
        <p:txBody>
          <a:bodyPr vert="horz" lIns="91440" tIns="45720" rIns="91440" bIns="45720" rtlCol="0" anchor="ctr">
            <a:normAutofit/>
          </a:bodyPr>
          <a:lstStyle/>
          <a:p>
            <a:pPr>
              <a:spcBef>
                <a:spcPts val="1400"/>
              </a:spcBef>
            </a:pPr>
            <a:r>
              <a:rPr lang="en-US" sz="2000"/>
              <a:t>The code here put together a dictionary using pre-defined user functions to gather all of the information from the SpaceX Dataset, cleaned, to then make a </a:t>
            </a:r>
            <a:r>
              <a:rPr lang="en-US" sz="2000" err="1"/>
              <a:t>dataframe</a:t>
            </a:r>
            <a:r>
              <a:rPr lang="en-US" sz="2000"/>
              <a:t> of all of the launches, then filtered for only Falcon 9 Launches.</a:t>
            </a:r>
          </a:p>
        </p:txBody>
      </p:sp>
      <p:pic>
        <p:nvPicPr>
          <p:cNvPr id="2" name="Picture 2" descr="A screenshot of a computer program&#10;&#10;Description automatically generated">
            <a:extLst>
              <a:ext uri="{FF2B5EF4-FFF2-40B4-BE49-F238E27FC236}">
                <a16:creationId xmlns:a16="http://schemas.microsoft.com/office/drawing/2014/main" id="{52165152-B9D4-C59F-56AD-7FF5240210DB}"/>
              </a:ext>
            </a:extLst>
          </p:cNvPr>
          <p:cNvPicPr>
            <a:picLocks noChangeAspect="1"/>
          </p:cNvPicPr>
          <p:nvPr/>
        </p:nvPicPr>
        <p:blipFill>
          <a:blip r:embed="rId3"/>
          <a:stretch>
            <a:fillRect/>
          </a:stretch>
        </p:blipFill>
        <p:spPr>
          <a:xfrm>
            <a:off x="440174" y="2130294"/>
            <a:ext cx="4204047" cy="4266183"/>
          </a:xfrm>
          <a:prstGeom prst="rect">
            <a:avLst/>
          </a:prstGeom>
        </p:spPr>
      </p:pic>
      <p:pic>
        <p:nvPicPr>
          <p:cNvPr id="3" name="Picture 3" descr="A screenshot of a computer&#10;&#10;Description automatically generated">
            <a:extLst>
              <a:ext uri="{FF2B5EF4-FFF2-40B4-BE49-F238E27FC236}">
                <a16:creationId xmlns:a16="http://schemas.microsoft.com/office/drawing/2014/main" id="{14ACC714-3BC6-3427-E465-B9EC120A121E}"/>
              </a:ext>
            </a:extLst>
          </p:cNvPr>
          <p:cNvPicPr>
            <a:picLocks noChangeAspect="1"/>
          </p:cNvPicPr>
          <p:nvPr/>
        </p:nvPicPr>
        <p:blipFill>
          <a:blip r:embed="rId4"/>
          <a:stretch>
            <a:fillRect/>
          </a:stretch>
        </p:blipFill>
        <p:spPr>
          <a:xfrm>
            <a:off x="4978781" y="1866888"/>
            <a:ext cx="6656261" cy="4868256"/>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30116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A9C46-06BD-C6EF-7678-2596BAADD512}"/>
              </a:ext>
            </a:extLst>
          </p:cNvPr>
          <p:cNvSpPr>
            <a:spLocks noGrp="1"/>
          </p:cNvSpPr>
          <p:nvPr>
            <p:ph type="title"/>
          </p:nvPr>
        </p:nvSpPr>
        <p:spPr>
          <a:xfrm>
            <a:off x="910722" y="2185399"/>
            <a:ext cx="4418471" cy="2630283"/>
          </a:xfrm>
        </p:spPr>
        <p:txBody>
          <a:bodyPr vert="horz" lIns="91440" tIns="45720" rIns="91440" bIns="45720" rtlCol="0" anchor="b">
            <a:normAutofit fontScale="90000"/>
          </a:bodyPr>
          <a:lstStyle/>
          <a:p>
            <a:pPr marL="285750" indent="-285750"/>
            <a:br>
              <a:rPr lang="en-US" sz="2300" b="1">
                <a:solidFill>
                  <a:schemeClr val="bg1"/>
                </a:solidFill>
                <a:cs typeface="Calibri Light"/>
              </a:rPr>
            </a:br>
            <a:br>
              <a:rPr lang="en-US" sz="2300" b="1"/>
            </a:br>
            <a:br>
              <a:rPr lang="en-US" sz="2300" b="1"/>
            </a:br>
            <a:r>
              <a:rPr lang="en-US" sz="2300" b="1">
                <a:solidFill>
                  <a:schemeClr val="bg1"/>
                </a:solidFill>
              </a:rPr>
              <a:t>SSO (or SO)</a:t>
            </a:r>
            <a:r>
              <a:rPr lang="en-US" sz="2300">
                <a:solidFill>
                  <a:schemeClr val="bg1"/>
                </a:solidFill>
              </a:rPr>
              <a:t>: It is a Sun-synchronous orbit--also called a helio-synchronous orbit--is a nearly polar orbit around a planet, in which the satellite passes over any given point of the planet's surface at the same local mean solar time </a:t>
            </a:r>
            <a:r>
              <a:rPr lang="en-US" sz="2300">
                <a:solidFill>
                  <a:schemeClr val="bg1"/>
                </a:solidFill>
                <a:hlinkClick r:id="rId2">
                  <a:extLst>
                    <a:ext uri="{A12FA001-AC4F-418D-AE19-62706E023703}">
                      <ahyp:hlinkClr xmlns:ahyp="http://schemas.microsoft.com/office/drawing/2018/hyperlinkcolor" val="tx"/>
                    </a:ext>
                  </a:extLst>
                </a:hlinkClick>
              </a:rPr>
              <a:t>[4] </a:t>
            </a:r>
            <a:r>
              <a:rPr lang="en-US" sz="2300">
                <a:solidFill>
                  <a:schemeClr val="bg1"/>
                </a:solidFill>
              </a:rPr>
              <a:t>.</a:t>
            </a:r>
          </a:p>
          <a:p>
            <a:endParaRPr lang="en-US" sz="2300">
              <a:solidFill>
                <a:schemeClr val="bg1"/>
              </a:solidFill>
            </a:endParaRP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9" descr="A planet earth with the same direction&#10;&#10;Description automatically generated">
            <a:extLst>
              <a:ext uri="{FF2B5EF4-FFF2-40B4-BE49-F238E27FC236}">
                <a16:creationId xmlns:a16="http://schemas.microsoft.com/office/drawing/2014/main" id="{C333CF78-59FB-EDD8-223D-6F4035116814}"/>
              </a:ext>
            </a:extLst>
          </p:cNvPr>
          <p:cNvPicPr>
            <a:picLocks noChangeAspect="1"/>
          </p:cNvPicPr>
          <p:nvPr/>
        </p:nvPicPr>
        <p:blipFill>
          <a:blip r:embed="rId3"/>
          <a:stretch>
            <a:fillRect/>
          </a:stretch>
        </p:blipFill>
        <p:spPr>
          <a:xfrm>
            <a:off x="5843881" y="888462"/>
            <a:ext cx="5866459" cy="4827076"/>
          </a:xfrm>
          <a:prstGeom prst="rect">
            <a:avLst/>
          </a:prstGeom>
        </p:spPr>
      </p:pic>
      <p:pic>
        <p:nvPicPr>
          <p:cNvPr id="20" name="Picture 20">
            <a:extLst>
              <a:ext uri="{FF2B5EF4-FFF2-40B4-BE49-F238E27FC236}">
                <a16:creationId xmlns:a16="http://schemas.microsoft.com/office/drawing/2014/main" id="{FC9DC092-8597-4478-1AA6-356D6BC0C9EC}"/>
              </a:ext>
            </a:extLst>
          </p:cNvPr>
          <p:cNvPicPr>
            <a:picLocks noChangeAspect="1"/>
          </p:cNvPicPr>
          <p:nvPr/>
        </p:nvPicPr>
        <p:blipFill>
          <a:blip r:embed="rId4"/>
          <a:stretch>
            <a:fillRect/>
          </a:stretch>
        </p:blipFill>
        <p:spPr>
          <a:xfrm>
            <a:off x="5847997" y="5787672"/>
            <a:ext cx="2076450" cy="419100"/>
          </a:xfrm>
          <a:prstGeom prst="rect">
            <a:avLst/>
          </a:prstGeom>
        </p:spPr>
      </p:pic>
      <p:sp>
        <p:nvSpPr>
          <p:cNvPr id="21" name="TextBox 20">
            <a:extLst>
              <a:ext uri="{FF2B5EF4-FFF2-40B4-BE49-F238E27FC236}">
                <a16:creationId xmlns:a16="http://schemas.microsoft.com/office/drawing/2014/main" id="{04D96B72-3FE5-7F0E-0B96-DCC29C5636CF}"/>
              </a:ext>
            </a:extLst>
          </p:cNvPr>
          <p:cNvSpPr txBox="1"/>
          <p:nvPr/>
        </p:nvSpPr>
        <p:spPr>
          <a:xfrm>
            <a:off x="1081852" y="1589851"/>
            <a:ext cx="4242740" cy="400110"/>
          </a:xfrm>
          <a:prstGeom prst="rect">
            <a:avLst/>
          </a:prstGeom>
          <a:noFill/>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cs typeface="Calibri"/>
              </a:rPr>
              <a:t>Suggested Orbit Type</a:t>
            </a:r>
            <a:endParaRPr lang="en-US" sz="2000">
              <a:solidFill>
                <a:schemeClr val="bg1"/>
              </a:solidFill>
            </a:endParaRPr>
          </a:p>
        </p:txBody>
      </p:sp>
    </p:spTree>
    <p:extLst>
      <p:ext uri="{BB962C8B-B14F-4D97-AF65-F5344CB8AC3E}">
        <p14:creationId xmlns:p14="http://schemas.microsoft.com/office/powerpoint/2010/main" val="171307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FA2-265F-9D60-85C1-326C219E4A87}"/>
              </a:ext>
            </a:extLst>
          </p:cNvPr>
          <p:cNvSpPr>
            <a:spLocks noGrp="1"/>
          </p:cNvSpPr>
          <p:nvPr>
            <p:ph type="title"/>
          </p:nvPr>
        </p:nvSpPr>
        <p:spPr>
          <a:xfrm>
            <a:off x="838200" y="365125"/>
            <a:ext cx="9104489" cy="1231489"/>
          </a:xfrm>
        </p:spPr>
        <p:txBody>
          <a:bodyPr lIns="91440" tIns="45720" rIns="91440" bIns="45720" anchor="t"/>
          <a:lstStyle/>
          <a:p>
            <a:r>
              <a:rPr lang="en-US">
                <a:solidFill>
                  <a:schemeClr val="bg1"/>
                </a:solidFill>
                <a:cs typeface="Calibri Light"/>
              </a:rPr>
              <a:t>Creating the Landing Classifications for Successful or Failed Landings</a:t>
            </a:r>
            <a:endParaRPr lang="en-US">
              <a:solidFill>
                <a:schemeClr val="bg1"/>
              </a:solidFill>
            </a:endParaRPr>
          </a:p>
        </p:txBody>
      </p:sp>
      <p:pic>
        <p:nvPicPr>
          <p:cNvPr id="4" name="Picture 4" descr="A screen shot of a computer code&#10;&#10;Description automatically generated">
            <a:extLst>
              <a:ext uri="{FF2B5EF4-FFF2-40B4-BE49-F238E27FC236}">
                <a16:creationId xmlns:a16="http://schemas.microsoft.com/office/drawing/2014/main" id="{F9890146-B8CF-5931-15EA-021216009BF3}"/>
              </a:ext>
            </a:extLst>
          </p:cNvPr>
          <p:cNvPicPr>
            <a:picLocks noChangeAspect="1"/>
          </p:cNvPicPr>
          <p:nvPr/>
        </p:nvPicPr>
        <p:blipFill>
          <a:blip r:embed="rId2"/>
          <a:stretch>
            <a:fillRect/>
          </a:stretch>
        </p:blipFill>
        <p:spPr>
          <a:xfrm>
            <a:off x="257176" y="4522788"/>
            <a:ext cx="2110318" cy="1565981"/>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79102D33-D2AE-4736-2147-7A315E160F6B}"/>
              </a:ext>
            </a:extLst>
          </p:cNvPr>
          <p:cNvPicPr>
            <a:picLocks noChangeAspect="1"/>
          </p:cNvPicPr>
          <p:nvPr/>
        </p:nvPicPr>
        <p:blipFill>
          <a:blip r:embed="rId3"/>
          <a:stretch>
            <a:fillRect/>
          </a:stretch>
        </p:blipFill>
        <p:spPr>
          <a:xfrm>
            <a:off x="255882" y="2009806"/>
            <a:ext cx="5198533" cy="2189278"/>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56938BDD-D35C-38AB-9356-0D9346921794}"/>
              </a:ext>
            </a:extLst>
          </p:cNvPr>
          <p:cNvPicPr>
            <a:picLocks noChangeAspect="1"/>
          </p:cNvPicPr>
          <p:nvPr/>
        </p:nvPicPr>
        <p:blipFill>
          <a:blip r:embed="rId4"/>
          <a:stretch>
            <a:fillRect/>
          </a:stretch>
        </p:blipFill>
        <p:spPr>
          <a:xfrm>
            <a:off x="6295436" y="4420647"/>
            <a:ext cx="5668903" cy="2080706"/>
          </a:xfrm>
          <a:prstGeom prst="rect">
            <a:avLst/>
          </a:prstGeom>
        </p:spPr>
      </p:pic>
      <p:sp>
        <p:nvSpPr>
          <p:cNvPr id="7" name="TextBox 6">
            <a:extLst>
              <a:ext uri="{FF2B5EF4-FFF2-40B4-BE49-F238E27FC236}">
                <a16:creationId xmlns:a16="http://schemas.microsoft.com/office/drawing/2014/main" id="{3BA256F2-4C00-0BE2-31D8-1436A27828CC}"/>
              </a:ext>
            </a:extLst>
          </p:cNvPr>
          <p:cNvSpPr txBox="1"/>
          <p:nvPr/>
        </p:nvSpPr>
        <p:spPr>
          <a:xfrm>
            <a:off x="6989703" y="3631259"/>
            <a:ext cx="4948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Added the Class Column to the </a:t>
            </a:r>
            <a:r>
              <a:rPr lang="en-US" err="1">
                <a:solidFill>
                  <a:schemeClr val="bg1"/>
                </a:solidFill>
                <a:cs typeface="Calibri"/>
              </a:rPr>
              <a:t>Dataframe</a:t>
            </a:r>
            <a:endParaRPr lang="en-US">
              <a:solidFill>
                <a:schemeClr val="bg1"/>
              </a:solidFill>
              <a:cs typeface="Calibri"/>
            </a:endParaRPr>
          </a:p>
        </p:txBody>
      </p:sp>
    </p:spTree>
    <p:extLst>
      <p:ext uri="{BB962C8B-B14F-4D97-AF65-F5344CB8AC3E}">
        <p14:creationId xmlns:p14="http://schemas.microsoft.com/office/powerpoint/2010/main" val="3496708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B4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omputer&#10;&#10;Description automatically generated">
            <a:extLst>
              <a:ext uri="{FF2B5EF4-FFF2-40B4-BE49-F238E27FC236}">
                <a16:creationId xmlns:a16="http://schemas.microsoft.com/office/drawing/2014/main" id="{9586E24D-C015-E089-0710-E69B353D1F7C}"/>
              </a:ext>
            </a:extLst>
          </p:cNvPr>
          <p:cNvPicPr>
            <a:picLocks noChangeAspect="1"/>
          </p:cNvPicPr>
          <p:nvPr/>
        </p:nvPicPr>
        <p:blipFill>
          <a:blip r:embed="rId2"/>
          <a:stretch>
            <a:fillRect/>
          </a:stretch>
        </p:blipFill>
        <p:spPr>
          <a:xfrm>
            <a:off x="5827361" y="122356"/>
            <a:ext cx="6060957" cy="1790112"/>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587DCA9B-71DB-18ED-7932-3385893FA7FC}"/>
              </a:ext>
            </a:extLst>
          </p:cNvPr>
          <p:cNvPicPr>
            <a:picLocks noChangeAspect="1"/>
          </p:cNvPicPr>
          <p:nvPr/>
        </p:nvPicPr>
        <p:blipFill>
          <a:blip r:embed="rId3"/>
          <a:stretch>
            <a:fillRect/>
          </a:stretch>
        </p:blipFill>
        <p:spPr>
          <a:xfrm>
            <a:off x="5827361" y="2027767"/>
            <a:ext cx="5515327" cy="1901296"/>
          </a:xfrm>
          <a:prstGeom prst="rect">
            <a:avLst/>
          </a:prstGeom>
        </p:spPr>
      </p:pic>
      <p:pic>
        <p:nvPicPr>
          <p:cNvPr id="6" name="Picture 6" descr="A screenshot of a computer program&#10;&#10;Description automatically generated">
            <a:extLst>
              <a:ext uri="{FF2B5EF4-FFF2-40B4-BE49-F238E27FC236}">
                <a16:creationId xmlns:a16="http://schemas.microsoft.com/office/drawing/2014/main" id="{05FAE7CD-956E-53EB-50DD-D890EE6534A2}"/>
              </a:ext>
            </a:extLst>
          </p:cNvPr>
          <p:cNvPicPr>
            <a:picLocks noChangeAspect="1"/>
          </p:cNvPicPr>
          <p:nvPr/>
        </p:nvPicPr>
        <p:blipFill>
          <a:blip r:embed="rId4"/>
          <a:stretch>
            <a:fillRect/>
          </a:stretch>
        </p:blipFill>
        <p:spPr>
          <a:xfrm>
            <a:off x="5827361" y="4072585"/>
            <a:ext cx="5515327" cy="2438870"/>
          </a:xfrm>
          <a:prstGeom prst="rect">
            <a:avLst/>
          </a:prstGeom>
        </p:spPr>
      </p:pic>
      <p:sp>
        <p:nvSpPr>
          <p:cNvPr id="2" name="Title 1">
            <a:extLst>
              <a:ext uri="{FF2B5EF4-FFF2-40B4-BE49-F238E27FC236}">
                <a16:creationId xmlns:a16="http://schemas.microsoft.com/office/drawing/2014/main" id="{8296D85C-61BB-211F-958E-BA1D3E28DF3F}"/>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kern="1200">
                <a:solidFill>
                  <a:srgbClr val="FFFFFF"/>
                </a:solidFill>
                <a:latin typeface="+mj-lt"/>
                <a:ea typeface="+mj-ea"/>
                <a:cs typeface="+mj-cs"/>
              </a:rPr>
              <a:t>Feature Engineering</a:t>
            </a:r>
          </a:p>
        </p:txBody>
      </p:sp>
    </p:spTree>
    <p:extLst>
      <p:ext uri="{BB962C8B-B14F-4D97-AF65-F5344CB8AC3E}">
        <p14:creationId xmlns:p14="http://schemas.microsoft.com/office/powerpoint/2010/main" val="162968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839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HTTP Requests were made to the SpaceX API.</a:t>
            </a:r>
          </a:p>
          <a:p>
            <a:pPr lvl="1">
              <a:lnSpc>
                <a:spcPct val="120000"/>
              </a:lnSpc>
              <a:spcBef>
                <a:spcPts val="1400"/>
              </a:spcBef>
            </a:pPr>
            <a:r>
              <a:rPr lang="en-US" sz="7600">
                <a:solidFill>
                  <a:schemeClr val="bg2">
                    <a:lumMod val="50000"/>
                  </a:schemeClr>
                </a:solidFill>
                <a:latin typeface="Abadi"/>
              </a:rPr>
              <a:t>Extracted specific data from the SpaceX API to append to a list for each specific variable.</a:t>
            </a:r>
          </a:p>
          <a:p>
            <a:pPr>
              <a:lnSpc>
                <a:spcPct val="120000"/>
              </a:lnSpc>
              <a:spcBef>
                <a:spcPts val="1400"/>
              </a:spcBef>
            </a:pPr>
            <a:r>
              <a:rPr lang="en-US" sz="8800">
                <a:solidFill>
                  <a:schemeClr val="accent3">
                    <a:lumMod val="25000"/>
                  </a:schemeClr>
                </a:solidFill>
                <a:latin typeface="Abadi"/>
              </a:rPr>
              <a:t>Performed data wrangling</a:t>
            </a:r>
          </a:p>
          <a:p>
            <a:pPr lvl="1">
              <a:lnSpc>
                <a:spcPct val="120000"/>
              </a:lnSpc>
              <a:spcBef>
                <a:spcPts val="1400"/>
              </a:spcBef>
            </a:pPr>
            <a:r>
              <a:rPr lang="en-US" sz="8400">
                <a:solidFill>
                  <a:schemeClr val="accent3">
                    <a:lumMod val="25000"/>
                  </a:schemeClr>
                </a:solidFill>
                <a:latin typeface="Abadi"/>
              </a:rPr>
              <a:t>Created a Pandas </a:t>
            </a:r>
            <a:r>
              <a:rPr lang="en-US" sz="8400" err="1">
                <a:solidFill>
                  <a:schemeClr val="accent3">
                    <a:lumMod val="25000"/>
                  </a:schemeClr>
                </a:solidFill>
                <a:latin typeface="Abadi"/>
              </a:rPr>
              <a:t>DataFrame</a:t>
            </a:r>
            <a:r>
              <a:rPr lang="en-US" sz="8400">
                <a:solidFill>
                  <a:schemeClr val="accent3">
                    <a:lumMod val="25000"/>
                  </a:schemeClr>
                </a:solidFill>
                <a:latin typeface="Abadi"/>
              </a:rPr>
              <a:t>, then cleaned data that was missing or irrelevant .</a:t>
            </a:r>
          </a:p>
          <a:p>
            <a:pPr>
              <a:lnSpc>
                <a:spcPct val="120000"/>
              </a:lnSpc>
              <a:spcBef>
                <a:spcPts val="1400"/>
              </a:spcBef>
            </a:pPr>
            <a:r>
              <a:rPr lang="en-US" sz="8800">
                <a:solidFill>
                  <a:schemeClr val="accent3">
                    <a:lumMod val="25000"/>
                  </a:schemeClr>
                </a:solidFill>
                <a:latin typeface="Abadi"/>
              </a:rPr>
              <a:t>Performed Exploratory Data Analysis (EDA) using visualization and SQL</a:t>
            </a:r>
          </a:p>
          <a:p>
            <a:pPr>
              <a:lnSpc>
                <a:spcPct val="120000"/>
              </a:lnSpc>
              <a:spcBef>
                <a:spcPts val="1400"/>
              </a:spcBef>
            </a:pPr>
            <a:r>
              <a:rPr lang="en-US" sz="8800">
                <a:solidFill>
                  <a:schemeClr val="accent3">
                    <a:lumMod val="25000"/>
                  </a:schemeClr>
                </a:solidFill>
                <a:latin typeface="Abadi"/>
              </a:rPr>
              <a:t>Performed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Performed predictive analysis using classification models</a:t>
            </a:r>
          </a:p>
          <a:p>
            <a:pPr lvl="1">
              <a:lnSpc>
                <a:spcPct val="120000"/>
              </a:lnSpc>
              <a:spcBef>
                <a:spcPts val="1400"/>
              </a:spcBef>
            </a:pPr>
            <a:r>
              <a:rPr lang="en-US" sz="7600">
                <a:solidFill>
                  <a:schemeClr val="bg2">
                    <a:lumMod val="50000"/>
                  </a:schemeClr>
                </a:solidFill>
                <a:latin typeface="Abadi"/>
              </a:rPr>
              <a:t>Built, tuned, and produced Machine Learning Predictive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0514"/>
            <a:ext cx="10656711" cy="4981634"/>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Data Sets were collected with an HTTP Request to the SpaceX API.</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a:rPr>
              <a:t>Functions were defined to gather data into lists that would be used to create the columns of a pandas </a:t>
            </a:r>
            <a:r>
              <a:rPr lang="en-US" sz="1800" err="1">
                <a:solidFill>
                  <a:schemeClr val="accent3">
                    <a:lumMod val="25000"/>
                  </a:schemeClr>
                </a:solidFill>
                <a:latin typeface="Abadi"/>
              </a:rPr>
              <a:t>DataFrame</a:t>
            </a:r>
            <a:r>
              <a:rPr lang="en-US" sz="1800">
                <a:solidFill>
                  <a:schemeClr val="accent3">
                    <a:lumMod val="25000"/>
                  </a:schemeClr>
                </a:solidFill>
                <a:latin typeface="Abadi"/>
              </a:rPr>
              <a:t>.</a:t>
            </a:r>
          </a:p>
          <a:p>
            <a:pPr lvl="1">
              <a:lnSpc>
                <a:spcPct val="100000"/>
              </a:lnSpc>
              <a:spcBef>
                <a:spcPts val="1400"/>
              </a:spcBef>
            </a:pPr>
            <a:r>
              <a:rPr lang="en-US" sz="1800">
                <a:solidFill>
                  <a:schemeClr val="accent3">
                    <a:lumMod val="25000"/>
                  </a:schemeClr>
                </a:solidFill>
                <a:latin typeface="Abadi"/>
              </a:rPr>
              <a:t>The </a:t>
            </a:r>
            <a:r>
              <a:rPr lang="en-US" sz="1800" err="1">
                <a:solidFill>
                  <a:schemeClr val="accent5"/>
                </a:solidFill>
                <a:latin typeface="Abadi"/>
              </a:rPr>
              <a:t>requests.get</a:t>
            </a:r>
            <a:r>
              <a:rPr lang="en-US" sz="1800">
                <a:solidFill>
                  <a:schemeClr val="accent3">
                    <a:lumMod val="25000"/>
                  </a:schemeClr>
                </a:solidFill>
                <a:latin typeface="Abadi"/>
              </a:rPr>
              <a:t> function was used to collect the data from SpaceX.</a:t>
            </a:r>
          </a:p>
          <a:p>
            <a:pPr lvl="1">
              <a:lnSpc>
                <a:spcPct val="100000"/>
              </a:lnSpc>
              <a:spcBef>
                <a:spcPts val="1400"/>
              </a:spcBef>
            </a:pPr>
            <a:r>
              <a:rPr lang="en-US" sz="1800">
                <a:solidFill>
                  <a:schemeClr val="accent3">
                    <a:lumMod val="25000"/>
                  </a:schemeClr>
                </a:solidFill>
                <a:latin typeface="Abadi"/>
              </a:rPr>
              <a:t>The response content was in the form of a JSON file, meaning that it needed to be converted to a pandas </a:t>
            </a:r>
            <a:r>
              <a:rPr lang="en-US" sz="1800" err="1">
                <a:solidFill>
                  <a:schemeClr val="accent3">
                    <a:lumMod val="25000"/>
                  </a:schemeClr>
                </a:solidFill>
                <a:latin typeface="Abadi"/>
              </a:rPr>
              <a:t>DataFrame</a:t>
            </a:r>
            <a:r>
              <a:rPr lang="en-US" sz="1800">
                <a:solidFill>
                  <a:schemeClr val="accent3">
                    <a:lumMod val="25000"/>
                  </a:schemeClr>
                </a:solidFill>
                <a:latin typeface="Abadi"/>
              </a:rPr>
              <a:t> with </a:t>
            </a:r>
            <a:r>
              <a:rPr lang="en-US" sz="1800">
                <a:solidFill>
                  <a:schemeClr val="accent5"/>
                </a:solidFill>
                <a:latin typeface="Abadi"/>
              </a:rPr>
              <a:t>.</a:t>
            </a:r>
            <a:r>
              <a:rPr lang="en-US" sz="1800" err="1">
                <a:solidFill>
                  <a:schemeClr val="accent5"/>
                </a:solidFill>
                <a:latin typeface="Abadi"/>
              </a:rPr>
              <a:t>json_normalize</a:t>
            </a:r>
            <a:r>
              <a:rPr lang="en-US" sz="1800">
                <a:solidFill>
                  <a:schemeClr val="accent5"/>
                </a:solidFill>
                <a:latin typeface="Abadi"/>
              </a:rPr>
              <a:t>()</a:t>
            </a:r>
          </a:p>
          <a:p>
            <a:pPr>
              <a:lnSpc>
                <a:spcPct val="100000"/>
              </a:lnSpc>
              <a:spcBef>
                <a:spcPts val="1400"/>
              </a:spcBef>
            </a:pPr>
            <a:r>
              <a:rPr lang="en-US" sz="2200">
                <a:solidFill>
                  <a:schemeClr val="accent3">
                    <a:lumMod val="25000"/>
                  </a:schemeClr>
                </a:solidFill>
                <a:latin typeface="Abadi"/>
              </a:rPr>
              <a:t>The data from each request was prepared to be stored in the list to be used to create the </a:t>
            </a:r>
            <a:r>
              <a:rPr lang="en-US" sz="2200" err="1">
                <a:solidFill>
                  <a:schemeClr val="accent3">
                    <a:lumMod val="25000"/>
                  </a:schemeClr>
                </a:solidFill>
                <a:latin typeface="Abadi"/>
              </a:rPr>
              <a:t>DataFrame</a:t>
            </a:r>
            <a:r>
              <a:rPr lang="en-US" sz="2200">
                <a:solidFill>
                  <a:schemeClr val="accent3">
                    <a:lumMod val="25000"/>
                  </a:schemeClr>
                </a:solidFill>
                <a:latin typeface="Abadi"/>
              </a:rPr>
              <a:t>.</a:t>
            </a:r>
          </a:p>
          <a:p>
            <a:pPr>
              <a:lnSpc>
                <a:spcPct val="100000"/>
              </a:lnSpc>
              <a:spcBef>
                <a:spcPts val="1400"/>
              </a:spcBef>
            </a:pPr>
            <a:r>
              <a:rPr lang="en-US" sz="2200">
                <a:solidFill>
                  <a:schemeClr val="accent3">
                    <a:lumMod val="25000"/>
                  </a:schemeClr>
                </a:solidFill>
                <a:latin typeface="Abadi"/>
              </a:rPr>
              <a:t>After all data was ready, the user-defined functions were called to store the data in the lists.</a:t>
            </a:r>
          </a:p>
          <a:p>
            <a:pPr>
              <a:lnSpc>
                <a:spcPct val="100000"/>
              </a:lnSpc>
              <a:spcBef>
                <a:spcPts val="1400"/>
              </a:spcBef>
            </a:pPr>
            <a:r>
              <a:rPr lang="en-US" sz="2200">
                <a:solidFill>
                  <a:schemeClr val="accent3">
                    <a:lumMod val="25000"/>
                  </a:schemeClr>
                </a:solidFill>
                <a:latin typeface="Abadi"/>
              </a:rPr>
              <a:t>The columns were put into a dictionary called "</a:t>
            </a:r>
            <a:r>
              <a:rPr lang="en-US" sz="2200" err="1">
                <a:solidFill>
                  <a:schemeClr val="accent3">
                    <a:lumMod val="25000"/>
                  </a:schemeClr>
                </a:solidFill>
                <a:latin typeface="Abadi"/>
              </a:rPr>
              <a:t>launch_dict</a:t>
            </a:r>
            <a:r>
              <a:rPr lang="en-US" sz="2200">
                <a:solidFill>
                  <a:schemeClr val="accent3">
                    <a:lumMod val="25000"/>
                  </a:schemeClr>
                </a:solidFill>
                <a:latin typeface="Abadi"/>
              </a:rPr>
              <a:t>" and then was recreated into a pandas </a:t>
            </a:r>
            <a:r>
              <a:rPr lang="en-US" sz="2200" err="1">
                <a:solidFill>
                  <a:schemeClr val="accent3">
                    <a:lumMod val="25000"/>
                  </a:schemeClr>
                </a:solidFill>
                <a:latin typeface="Abadi"/>
              </a:rPr>
              <a:t>DataFrame</a:t>
            </a:r>
            <a:r>
              <a:rPr lang="en-US" sz="2200">
                <a:solidFill>
                  <a:schemeClr val="accent3">
                    <a:lumMod val="25000"/>
                  </a:schemeClr>
                </a:solidFill>
                <a:latin typeface="Abadi"/>
              </a:rPr>
              <a:t> called "data"</a:t>
            </a:r>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67</Slides>
  <Notes>5</Notes>
  <HiddenSlides>0</HiddenSlide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Custom Design</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Data Collection </vt:lpstr>
      <vt:lpstr>PowerPoint Presentation</vt:lpstr>
      <vt:lpstr>PowerPoint Presentation</vt:lpstr>
      <vt:lpstr>Data Collection GitHub URL</vt:lpstr>
      <vt:lpstr>PowerPoint Presentation</vt:lpstr>
      <vt:lpstr>PowerPoint Presentation</vt:lpstr>
      <vt:lpstr>PowerPoint Presentation</vt:lpstr>
      <vt:lpstr>Data Wrangling GitHub URL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GitHub URL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 GitHub URL</vt:lpstr>
      <vt:lpstr>PowerPoint Presentation</vt:lpstr>
      <vt:lpstr>PowerPoint Presentation</vt:lpstr>
      <vt:lpstr>PowerPoint Presentation</vt:lpstr>
      <vt:lpstr>PowerPoint Presentation</vt:lpstr>
      <vt:lpstr>PowerPoint Presentation</vt:lpstr>
      <vt:lpstr>PowerPoint Presentation</vt:lpstr>
      <vt:lpstr>Folium Maps GitHub URL</vt:lpstr>
      <vt:lpstr>PowerPoint Presentation</vt:lpstr>
      <vt:lpstr>PowerPoint Presentation</vt:lpstr>
      <vt:lpstr>PowerPoint Presentation</vt:lpstr>
      <vt:lpstr>PowerPoint Presentation</vt:lpstr>
      <vt:lpstr>PowerPoint Presentation</vt:lpstr>
      <vt:lpstr>PowerPoint Presentation</vt:lpstr>
      <vt:lpstr>Plotly Dashboard GitHub URL</vt:lpstr>
      <vt:lpstr>PowerPoint Presentation</vt:lpstr>
      <vt:lpstr>PowerPoint Presentation</vt:lpstr>
      <vt:lpstr>PowerPoint Presentation</vt:lpstr>
      <vt:lpstr>Machine Learning GitHub URL</vt:lpstr>
      <vt:lpstr>PowerPoint Presentation</vt:lpstr>
      <vt:lpstr>PowerPoint Presentation</vt:lpstr>
      <vt:lpstr>PowerPoint Presentation</vt:lpstr>
      <vt:lpstr>   SSO (or SO): It is a Sun-synchronous orbit--also called a helio-synchronous orbit--is a nearly polar orbit around a planet, in which the satellite passes over any given point of the planet's surface at the same local mean solar time [4] . </vt:lpstr>
      <vt:lpstr>Creating the Landing Classifications for Successful or Failed Landings</vt:lpstr>
      <vt:lpstr>Feature Engineering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cp:revision>
  <dcterms:created xsi:type="dcterms:W3CDTF">2021-04-29T18:58:34Z</dcterms:created>
  <dcterms:modified xsi:type="dcterms:W3CDTF">2023-07-29T03:47:20Z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